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4" r:id="rId3"/>
    <p:sldId id="265" r:id="rId4"/>
    <p:sldId id="266" r:id="rId5"/>
    <p:sldId id="267" r:id="rId6"/>
    <p:sldId id="270" r:id="rId7"/>
    <p:sldId id="269" r:id="rId8"/>
    <p:sldId id="262" r:id="rId9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795"/>
    <a:srgbClr val="58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2" autoAdjust="0"/>
    <p:restoredTop sz="97482"/>
  </p:normalViewPr>
  <p:slideViewPr>
    <p:cSldViewPr snapToGrid="0" snapToObjects="1" showGuides="1">
      <p:cViewPr varScale="1">
        <p:scale>
          <a:sx n="66" d="100"/>
          <a:sy n="66" d="100"/>
        </p:scale>
        <p:origin x="572" y="32"/>
      </p:cViewPr>
      <p:guideLst>
        <p:guide orient="horz" pos="2160"/>
        <p:guide pos="39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8" d="100"/>
          <a:sy n="148" d="100"/>
        </p:scale>
        <p:origin x="29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Open Sans" charset="0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E2AD3-200F-1C45-995B-EDB8C5677FEC}" type="datetimeFigureOut">
              <a:rPr lang="fi-FI" smtClean="0">
                <a:latin typeface="Open Sans" charset="0"/>
              </a:rPr>
              <a:t>30.5.2022</a:t>
            </a:fld>
            <a:endParaRPr lang="fi-FI" dirty="0">
              <a:latin typeface="Open Sans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Open Sans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B9F0-683A-DA43-BEF6-BF9004A3C761}" type="slidenum">
              <a:rPr lang="fi-FI" smtClean="0">
                <a:latin typeface="Open Sans" charset="0"/>
              </a:rPr>
              <a:t>‹#›</a:t>
            </a:fld>
            <a:endParaRPr lang="fi-FI" dirty="0">
              <a:latin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3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charset="0"/>
              </a:defRPr>
            </a:lvl1pPr>
          </a:lstStyle>
          <a:p>
            <a:fld id="{FC9A8E01-A998-794B-A879-713A5AA8B95A}" type="datetimeFigureOut">
              <a:rPr lang="fi-FI" smtClean="0"/>
              <a:pPr/>
              <a:t>30.5.2022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charset="0"/>
              </a:defRPr>
            </a:lvl1pPr>
          </a:lstStyle>
          <a:p>
            <a:fld id="{0101FC01-1506-324A-8EDA-1F6F0A4A236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660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766447" y="5543550"/>
            <a:ext cx="6659106" cy="867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 TAI alaotsikko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64" y="305800"/>
            <a:ext cx="3599688" cy="3380107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572719" y="3658752"/>
            <a:ext cx="7046562" cy="188479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352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655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soll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1166813" y="755374"/>
            <a:ext cx="9858375" cy="5153234"/>
          </a:xfrm>
        </p:spPr>
        <p:txBody>
          <a:bodyPr anchor="ctr">
            <a:normAutofit/>
          </a:bodyPr>
          <a:lstStyle>
            <a:lvl1pPr marL="0" indent="0">
              <a:buNone/>
              <a:defRPr sz="3600" b="0" i="0">
                <a:solidFill>
                  <a:schemeClr val="accent3"/>
                </a:solidFill>
                <a:latin typeface="Dosis ExtraLight" charset="0"/>
                <a:ea typeface="Dosis ExtraLight" charset="0"/>
                <a:cs typeface="Dosis ExtraLight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856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65514" y="2781419"/>
            <a:ext cx="8860972" cy="1143000"/>
          </a:xfrm>
        </p:spPr>
        <p:txBody>
          <a:bodyPr/>
          <a:lstStyle>
            <a:lvl1pPr algn="ctr">
              <a:defRPr b="1">
                <a:solidFill>
                  <a:srgbClr val="598795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59596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 siv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0"/>
            <a:ext cx="5040000" cy="594780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kuva napsauttamalla kuvaketta. Tarkista että kuvasuhde (alkuperäisen kuvan koko) korkeus 16,6 ja leveys 14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6294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819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pieni kuva/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609600" y="1664021"/>
            <a:ext cx="6294120" cy="42837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534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7152000" y="1664021"/>
            <a:ext cx="3991622" cy="4283781"/>
          </a:xfrm>
        </p:spPr>
        <p:txBody>
          <a:bodyPr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864"/>
              </a:spcBef>
              <a:buNone/>
              <a:defRPr lang="fi-FI" b="0" i="0" spc="-100" baseline="0" smtClean="0">
                <a:effectLst/>
              </a:defRPr>
            </a:lvl1pPr>
            <a:lvl2pPr marL="4572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Lisää objekti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41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Char char="•"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11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, ei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50160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 charset="0"/>
              <a:buNone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41366" y="0"/>
            <a:ext cx="5950633" cy="594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8795"/>
              </a:buClr>
              <a:buSzTx/>
              <a:buFont typeface="Arial"/>
              <a:buNone/>
              <a:tabLst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80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64" y="305800"/>
            <a:ext cx="3599688" cy="3380107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2440983" y="3658752"/>
            <a:ext cx="7310034" cy="954069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fi-FI" dirty="0"/>
              <a:t>www-osoitteet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704454" y="4767943"/>
            <a:ext cx="6783092" cy="1643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Etunimi Sukunimi, titteli (</a:t>
            </a:r>
            <a:r>
              <a:rPr lang="fi-FI" dirty="0" err="1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2. riville)</a:t>
            </a:r>
          </a:p>
        </p:txBody>
      </p:sp>
    </p:spTree>
    <p:extLst>
      <p:ext uri="{BB962C8B-B14F-4D97-AF65-F5344CB8AC3E}">
        <p14:creationId xmlns:p14="http://schemas.microsoft.com/office/powerpoint/2010/main" val="154218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0"/>
            <a:ext cx="27305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3384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64021"/>
            <a:ext cx="10972800" cy="428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609600" y="6326555"/>
            <a:ext cx="65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55952B2-E9D1-294E-8E2F-1C09C5BA0625}" type="slidenum">
              <a:rPr lang="fi-FI" sz="1200" smtClean="0">
                <a:solidFill>
                  <a:schemeClr val="bg1">
                    <a:lumMod val="65000"/>
                  </a:schemeClr>
                </a:solidFill>
                <a:latin typeface="Open Sans light"/>
                <a:cs typeface="Open Sans light"/>
              </a:rPr>
              <a:pPr algn="l"/>
              <a:t>‹#›</a:t>
            </a:fld>
            <a:endParaRPr lang="fi-FI" sz="1200" dirty="0">
              <a:solidFill>
                <a:schemeClr val="bg1">
                  <a:lumMod val="65000"/>
                </a:schemeClr>
              </a:solidFill>
              <a:latin typeface="Open Sans light"/>
              <a:cs typeface="Open Sans light"/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41" y="6020645"/>
            <a:ext cx="2100447" cy="7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0" r:id="rId3"/>
    <p:sldLayoutId id="2147483659" r:id="rId4"/>
    <p:sldLayoutId id="2147483655" r:id="rId5"/>
    <p:sldLayoutId id="2147483662" r:id="rId6"/>
    <p:sldLayoutId id="2147483656" r:id="rId7"/>
    <p:sldLayoutId id="2147483657" r:id="rId8"/>
    <p:sldLayoutId id="214748366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598795"/>
          </a:solidFill>
          <a:latin typeface="Dosis ExtraLight"/>
          <a:ea typeface="+mj-ea"/>
          <a:cs typeface="Dosis ExtraLight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598795"/>
        </a:buClr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Maria Degerman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Yksinäisyyden </a:t>
            </a:r>
            <a:r>
              <a:rPr lang="fi-FI"/>
              <a:t>puheeksiotto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020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F8D7334-81F5-40F6-A38C-16D2803F6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2701290" y="0"/>
            <a:ext cx="678942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00362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65A551E-3FA7-443F-AEB9-C773152D0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2317488" y="0"/>
            <a:ext cx="7557024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7734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1F8DADB-E44E-4643-8B29-116996DB30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958921" y="0"/>
            <a:ext cx="1027415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27147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BACB0D9-FAF9-4E97-965F-A05DBDBAA8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860885" y="0"/>
            <a:ext cx="10470229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99614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DA60A-7EB3-425F-9A25-AFB373AC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64D751E6-3515-4F7B-9E6F-E1C3F5965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276" y="306995"/>
            <a:ext cx="3524689" cy="6051832"/>
          </a:xfr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791A5B-7B62-4D34-A8A9-ECACD0AB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215" y="306995"/>
            <a:ext cx="3776110" cy="60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D3D07F67-F81A-47A3-93E8-54E90AD68F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2675572" y="0"/>
            <a:ext cx="684085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66573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ysaatio.fi</a:t>
            </a:r>
            <a:r>
              <a:rPr lang="fi-FI" dirty="0"/>
              <a:t>  |  m2kodit.fi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Kiitos 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fi-F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62236"/>
      </p:ext>
    </p:extLst>
  </p:cSld>
  <p:clrMapOvr>
    <a:masterClrMapping/>
  </p:clrMapOvr>
</p:sld>
</file>

<file path=ppt/theme/theme1.xml><?xml version="1.0" encoding="utf-8"?>
<a:theme xmlns:a="http://schemas.openxmlformats.org/drawingml/2006/main" name="Y-säätiö esityspohja">
  <a:themeElements>
    <a:clrScheme name="Y-säätiö">
      <a:dk1>
        <a:srgbClr val="333333"/>
      </a:dk1>
      <a:lt1>
        <a:srgbClr val="FFFFFF"/>
      </a:lt1>
      <a:dk2>
        <a:srgbClr val="598795"/>
      </a:dk2>
      <a:lt2>
        <a:srgbClr val="EEECE1"/>
      </a:lt2>
      <a:accent1>
        <a:srgbClr val="598795"/>
      </a:accent1>
      <a:accent2>
        <a:srgbClr val="D7D941"/>
      </a:accent2>
      <a:accent3>
        <a:srgbClr val="CA4476"/>
      </a:accent3>
      <a:accent4>
        <a:srgbClr val="E6AF3B"/>
      </a:accent4>
      <a:accent5>
        <a:srgbClr val="94BFB0"/>
      </a:accent5>
      <a:accent6>
        <a:srgbClr val="DA8C88"/>
      </a:accent6>
      <a:hlink>
        <a:srgbClr val="CA447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>
                <a:lumMod val="85000"/>
                <a:lumOff val="15000"/>
              </a:schemeClr>
            </a:solidFill>
            <a:latin typeface="Open Sans" charset="0"/>
            <a:ea typeface="Open Sans" charset="0"/>
            <a:cs typeface="Ope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-Säätiö-Esityspohja" id="{D3BEE5A8-B898-5E44-B1B4-573A72CA7C7F}" vid="{8073159E-9401-C142-9777-93C4922BE1F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Y-Säätiö-Esityspohja</Template>
  <TotalTime>153</TotalTime>
  <Words>13</Words>
  <Application>Microsoft Office PowerPoint</Application>
  <PresentationFormat>Laajakuva</PresentationFormat>
  <Paragraphs>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Dosis ExtraLight</vt:lpstr>
      <vt:lpstr>Open Sans</vt:lpstr>
      <vt:lpstr>Open Sans light</vt:lpstr>
      <vt:lpstr>Y-säätiö esityspohja</vt:lpstr>
      <vt:lpstr>Yksinäisyyden puheeksiotto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ysaatio.fi  |  m2kodit.fi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Yksi meistä –hanke</dc:title>
  <dc:creator>Sinituuli Untamala</dc:creator>
  <cp:lastModifiedBy>Maria Degerman</cp:lastModifiedBy>
  <cp:revision>17</cp:revision>
  <dcterms:created xsi:type="dcterms:W3CDTF">2019-12-12T06:56:06Z</dcterms:created>
  <dcterms:modified xsi:type="dcterms:W3CDTF">2022-05-30T11:13:31Z</dcterms:modified>
</cp:coreProperties>
</file>