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3" r:id="rId2"/>
  </p:sldMasterIdLst>
  <p:notesMasterIdLst>
    <p:notesMasterId r:id="rId14"/>
  </p:notesMasterIdLst>
  <p:handoutMasterIdLst>
    <p:handoutMasterId r:id="rId15"/>
  </p:handoutMasterIdLst>
  <p:sldIdLst>
    <p:sldId id="263" r:id="rId3"/>
    <p:sldId id="294" r:id="rId4"/>
    <p:sldId id="295" r:id="rId5"/>
    <p:sldId id="257" r:id="rId6"/>
    <p:sldId id="280" r:id="rId7"/>
    <p:sldId id="288" r:id="rId8"/>
    <p:sldId id="289" r:id="rId9"/>
    <p:sldId id="290" r:id="rId10"/>
    <p:sldId id="293" r:id="rId11"/>
    <p:sldId id="292" r:id="rId12"/>
    <p:sldId id="262" r:id="rId13"/>
  </p:sldIdLst>
  <p:sldSz cx="12192000" cy="6858000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2"/>
    <a:srgbClr val="5987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B47DE-A851-4603-89B7-B7C4A0690A82}" v="10" dt="2023-01-23T10:54:02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7482"/>
  </p:normalViewPr>
  <p:slideViewPr>
    <p:cSldViewPr snapToGrid="0" snapToObjects="1" showGuides="1">
      <p:cViewPr varScale="1">
        <p:scale>
          <a:sx n="82" d="100"/>
          <a:sy n="82" d="100"/>
        </p:scale>
        <p:origin x="720" y="58"/>
      </p:cViewPr>
      <p:guideLst>
        <p:guide orient="horz" pos="2160"/>
        <p:guide pos="392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48" d="100"/>
          <a:sy n="148" d="100"/>
        </p:scale>
        <p:origin x="297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ta Kannonkari" userId="071afc31-7e28-4bbf-96a6-bd09d0fcf81b" providerId="ADAL" clId="{FFFB0926-0222-4645-A73B-7A45685A712D}"/>
    <pc:docChg chg="custSel modSld">
      <pc:chgData name="Janita Kannonkari" userId="071afc31-7e28-4bbf-96a6-bd09d0fcf81b" providerId="ADAL" clId="{FFFB0926-0222-4645-A73B-7A45685A712D}" dt="2022-11-23T11:58:19.741" v="280" actId="20577"/>
      <pc:docMkLst>
        <pc:docMk/>
      </pc:docMkLst>
      <pc:sldChg chg="modSp mod">
        <pc:chgData name="Janita Kannonkari" userId="071afc31-7e28-4bbf-96a6-bd09d0fcf81b" providerId="ADAL" clId="{FFFB0926-0222-4645-A73B-7A45685A712D}" dt="2022-11-23T11:58:19.741" v="280" actId="20577"/>
        <pc:sldMkLst>
          <pc:docMk/>
          <pc:sldMk cId="3023928136" sldId="257"/>
        </pc:sldMkLst>
        <pc:spChg chg="mod">
          <ac:chgData name="Janita Kannonkari" userId="071afc31-7e28-4bbf-96a6-bd09d0fcf81b" providerId="ADAL" clId="{FFFB0926-0222-4645-A73B-7A45685A712D}" dt="2022-11-23T11:58:19.741" v="280" actId="20577"/>
          <ac:spMkLst>
            <pc:docMk/>
            <pc:sldMk cId="3023928136" sldId="257"/>
            <ac:spMk id="3" creationId="{00000000-0000-0000-0000-000000000000}"/>
          </ac:spMkLst>
        </pc:spChg>
      </pc:sldChg>
      <pc:sldChg chg="modSp mod">
        <pc:chgData name="Janita Kannonkari" userId="071afc31-7e28-4bbf-96a6-bd09d0fcf81b" providerId="ADAL" clId="{FFFB0926-0222-4645-A73B-7A45685A712D}" dt="2022-11-23T11:51:42.694" v="61" actId="5793"/>
        <pc:sldMkLst>
          <pc:docMk/>
          <pc:sldMk cId="3505002120" sldId="288"/>
        </pc:sldMkLst>
        <pc:spChg chg="mod">
          <ac:chgData name="Janita Kannonkari" userId="071afc31-7e28-4bbf-96a6-bd09d0fcf81b" providerId="ADAL" clId="{FFFB0926-0222-4645-A73B-7A45685A712D}" dt="2022-11-23T11:51:42.694" v="61" actId="5793"/>
          <ac:spMkLst>
            <pc:docMk/>
            <pc:sldMk cId="3505002120" sldId="288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FFFB0926-0222-4645-A73B-7A45685A712D}" dt="2022-11-23T11:52:36.966" v="107" actId="20577"/>
        <pc:sldMkLst>
          <pc:docMk/>
          <pc:sldMk cId="4118826216" sldId="289"/>
        </pc:sldMkLst>
        <pc:spChg chg="mod">
          <ac:chgData name="Janita Kannonkari" userId="071afc31-7e28-4bbf-96a6-bd09d0fcf81b" providerId="ADAL" clId="{FFFB0926-0222-4645-A73B-7A45685A712D}" dt="2022-11-23T11:52:36.966" v="107" actId="20577"/>
          <ac:spMkLst>
            <pc:docMk/>
            <pc:sldMk cId="4118826216" sldId="289"/>
            <ac:spMk id="3" creationId="{BED60553-25FD-4679-A800-25ED1A65B9F1}"/>
          </ac:spMkLst>
        </pc:spChg>
      </pc:sldChg>
      <pc:sldChg chg="modSp mod">
        <pc:chgData name="Janita Kannonkari" userId="071afc31-7e28-4bbf-96a6-bd09d0fcf81b" providerId="ADAL" clId="{FFFB0926-0222-4645-A73B-7A45685A712D}" dt="2022-11-23T11:53:49.792" v="156" actId="20577"/>
        <pc:sldMkLst>
          <pc:docMk/>
          <pc:sldMk cId="3401831047" sldId="293"/>
        </pc:sldMkLst>
        <pc:spChg chg="mod">
          <ac:chgData name="Janita Kannonkari" userId="071afc31-7e28-4bbf-96a6-bd09d0fcf81b" providerId="ADAL" clId="{FFFB0926-0222-4645-A73B-7A45685A712D}" dt="2022-11-23T11:53:17.871" v="119" actId="20577"/>
          <ac:spMkLst>
            <pc:docMk/>
            <pc:sldMk cId="3401831047" sldId="293"/>
            <ac:spMk id="2" creationId="{EACF6476-A00D-497D-9A4D-10156EB0A5C1}"/>
          </ac:spMkLst>
        </pc:spChg>
        <pc:spChg chg="mod">
          <ac:chgData name="Janita Kannonkari" userId="071afc31-7e28-4bbf-96a6-bd09d0fcf81b" providerId="ADAL" clId="{FFFB0926-0222-4645-A73B-7A45685A712D}" dt="2022-11-23T11:53:49.792" v="156" actId="20577"/>
          <ac:spMkLst>
            <pc:docMk/>
            <pc:sldMk cId="3401831047" sldId="293"/>
            <ac:spMk id="3" creationId="{C4844137-0DCA-4232-878B-E92A963A3A06}"/>
          </ac:spMkLst>
        </pc:spChg>
      </pc:sldChg>
    </pc:docChg>
  </pc:docChgLst>
  <pc:docChgLst>
    <pc:chgData name="Janita Kannonkari" userId="071afc31-7e28-4bbf-96a6-bd09d0fcf81b" providerId="ADAL" clId="{4E49A75E-D075-4C2A-8A23-8761915C06F8}"/>
    <pc:docChg chg="undo custSel modSld sldOrd">
      <pc:chgData name="Janita Kannonkari" userId="071afc31-7e28-4bbf-96a6-bd09d0fcf81b" providerId="ADAL" clId="{4E49A75E-D075-4C2A-8A23-8761915C06F8}" dt="2022-12-28T13:31:35.916" v="1105" actId="14100"/>
      <pc:docMkLst>
        <pc:docMk/>
      </pc:docMkLst>
      <pc:sldChg chg="modSp mod">
        <pc:chgData name="Janita Kannonkari" userId="071afc31-7e28-4bbf-96a6-bd09d0fcf81b" providerId="ADAL" clId="{4E49A75E-D075-4C2A-8A23-8761915C06F8}" dt="2022-12-28T13:20:05.914" v="912" actId="20577"/>
        <pc:sldMkLst>
          <pc:docMk/>
          <pc:sldMk cId="3023928136" sldId="257"/>
        </pc:sldMkLst>
        <pc:spChg chg="mod">
          <ac:chgData name="Janita Kannonkari" userId="071afc31-7e28-4bbf-96a6-bd09d0fcf81b" providerId="ADAL" clId="{4E49A75E-D075-4C2A-8A23-8761915C06F8}" dt="2022-12-28T13:20:05.914" v="912" actId="20577"/>
          <ac:spMkLst>
            <pc:docMk/>
            <pc:sldMk cId="3023928136" sldId="257"/>
            <ac:spMk id="3" creationId="{00000000-0000-0000-0000-000000000000}"/>
          </ac:spMkLst>
        </pc:spChg>
      </pc:sldChg>
      <pc:sldChg chg="modSp mod">
        <pc:chgData name="Janita Kannonkari" userId="071afc31-7e28-4bbf-96a6-bd09d0fcf81b" providerId="ADAL" clId="{4E49A75E-D075-4C2A-8A23-8761915C06F8}" dt="2022-12-28T13:20:48.380" v="916" actId="14100"/>
        <pc:sldMkLst>
          <pc:docMk/>
          <pc:sldMk cId="3441717407" sldId="280"/>
        </pc:sldMkLst>
        <pc:spChg chg="mod">
          <ac:chgData name="Janita Kannonkari" userId="071afc31-7e28-4bbf-96a6-bd09d0fcf81b" providerId="ADAL" clId="{4E49A75E-D075-4C2A-8A23-8761915C06F8}" dt="2022-12-28T13:20:48.380" v="916" actId="14100"/>
          <ac:spMkLst>
            <pc:docMk/>
            <pc:sldMk cId="3441717407" sldId="280"/>
            <ac:spMk id="3" creationId="{423270B4-5E59-4C78-9379-23081E2E9354}"/>
          </ac:spMkLst>
        </pc:spChg>
      </pc:sldChg>
      <pc:sldChg chg="modSp mod">
        <pc:chgData name="Janita Kannonkari" userId="071afc31-7e28-4bbf-96a6-bd09d0fcf81b" providerId="ADAL" clId="{4E49A75E-D075-4C2A-8A23-8761915C06F8}" dt="2022-12-28T13:31:35.916" v="1105" actId="14100"/>
        <pc:sldMkLst>
          <pc:docMk/>
          <pc:sldMk cId="3505002120" sldId="288"/>
        </pc:sldMkLst>
        <pc:spChg chg="mod">
          <ac:chgData name="Janita Kannonkari" userId="071afc31-7e28-4bbf-96a6-bd09d0fcf81b" providerId="ADAL" clId="{4E49A75E-D075-4C2A-8A23-8761915C06F8}" dt="2022-12-28T13:31:35.916" v="1105" actId="14100"/>
          <ac:spMkLst>
            <pc:docMk/>
            <pc:sldMk cId="3505002120" sldId="288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4E49A75E-D075-4C2A-8A23-8761915C06F8}" dt="2022-12-28T13:31:11.755" v="1103" actId="27636"/>
        <pc:sldMkLst>
          <pc:docMk/>
          <pc:sldMk cId="4118826216" sldId="289"/>
        </pc:sldMkLst>
        <pc:spChg chg="mod">
          <ac:chgData name="Janita Kannonkari" userId="071afc31-7e28-4bbf-96a6-bd09d0fcf81b" providerId="ADAL" clId="{4E49A75E-D075-4C2A-8A23-8761915C06F8}" dt="2022-12-28T13:31:11.755" v="1103" actId="27636"/>
          <ac:spMkLst>
            <pc:docMk/>
            <pc:sldMk cId="4118826216" sldId="289"/>
            <ac:spMk id="3" creationId="{BED60553-25FD-4679-A800-25ED1A65B9F1}"/>
          </ac:spMkLst>
        </pc:spChg>
      </pc:sldChg>
      <pc:sldChg chg="modSp mod">
        <pc:chgData name="Janita Kannonkari" userId="071afc31-7e28-4bbf-96a6-bd09d0fcf81b" providerId="ADAL" clId="{4E49A75E-D075-4C2A-8A23-8761915C06F8}" dt="2022-12-23T07:46:50.846" v="111" actId="20577"/>
        <pc:sldMkLst>
          <pc:docMk/>
          <pc:sldMk cId="381517349" sldId="290"/>
        </pc:sldMkLst>
        <pc:spChg chg="mod">
          <ac:chgData name="Janita Kannonkari" userId="071afc31-7e28-4bbf-96a6-bd09d0fcf81b" providerId="ADAL" clId="{4E49A75E-D075-4C2A-8A23-8761915C06F8}" dt="2022-12-23T07:46:50.846" v="111" actId="20577"/>
          <ac:spMkLst>
            <pc:docMk/>
            <pc:sldMk cId="381517349" sldId="290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4E49A75E-D075-4C2A-8A23-8761915C06F8}" dt="2022-12-28T13:25:10.233" v="964" actId="14100"/>
        <pc:sldMkLst>
          <pc:docMk/>
          <pc:sldMk cId="2617603847" sldId="292"/>
        </pc:sldMkLst>
        <pc:spChg chg="mod">
          <ac:chgData name="Janita Kannonkari" userId="071afc31-7e28-4bbf-96a6-bd09d0fcf81b" providerId="ADAL" clId="{4E49A75E-D075-4C2A-8A23-8761915C06F8}" dt="2022-12-28T13:25:10.233" v="964" actId="14100"/>
          <ac:spMkLst>
            <pc:docMk/>
            <pc:sldMk cId="2617603847" sldId="292"/>
            <ac:spMk id="3" creationId="{5698DF0C-5852-4B7A-A7C0-6FCD0CC475B1}"/>
          </ac:spMkLst>
        </pc:spChg>
      </pc:sldChg>
      <pc:sldChg chg="modSp mod">
        <pc:chgData name="Janita Kannonkari" userId="071afc31-7e28-4bbf-96a6-bd09d0fcf81b" providerId="ADAL" clId="{4E49A75E-D075-4C2A-8A23-8761915C06F8}" dt="2022-12-28T13:25:44.126" v="965" actId="688"/>
        <pc:sldMkLst>
          <pc:docMk/>
          <pc:sldMk cId="3401831047" sldId="293"/>
        </pc:sldMkLst>
        <pc:spChg chg="mod">
          <ac:chgData name="Janita Kannonkari" userId="071afc31-7e28-4bbf-96a6-bd09d0fcf81b" providerId="ADAL" clId="{4E49A75E-D075-4C2A-8A23-8761915C06F8}" dt="2022-12-28T13:23:09.323" v="918" actId="14100"/>
          <ac:spMkLst>
            <pc:docMk/>
            <pc:sldMk cId="3401831047" sldId="293"/>
            <ac:spMk id="2" creationId="{EACF6476-A00D-497D-9A4D-10156EB0A5C1}"/>
          </ac:spMkLst>
        </pc:spChg>
        <pc:spChg chg="mod">
          <ac:chgData name="Janita Kannonkari" userId="071afc31-7e28-4bbf-96a6-bd09d0fcf81b" providerId="ADAL" clId="{4E49A75E-D075-4C2A-8A23-8761915C06F8}" dt="2022-12-28T13:25:44.126" v="965" actId="688"/>
          <ac:spMkLst>
            <pc:docMk/>
            <pc:sldMk cId="3401831047" sldId="293"/>
            <ac:spMk id="3" creationId="{C4844137-0DCA-4232-878B-E92A963A3A06}"/>
          </ac:spMkLst>
        </pc:spChg>
      </pc:sldChg>
      <pc:sldChg chg="ord">
        <pc:chgData name="Janita Kannonkari" userId="071afc31-7e28-4bbf-96a6-bd09d0fcf81b" providerId="ADAL" clId="{4E49A75E-D075-4C2A-8A23-8761915C06F8}" dt="2022-12-22T10:52:46.281" v="54"/>
        <pc:sldMkLst>
          <pc:docMk/>
          <pc:sldMk cId="3190887597" sldId="294"/>
        </pc:sldMkLst>
      </pc:sldChg>
    </pc:docChg>
  </pc:docChgLst>
  <pc:docChgLst>
    <pc:chgData name="Janita Kannonkari" userId="071afc31-7e28-4bbf-96a6-bd09d0fcf81b" providerId="ADAL" clId="{A9A19E95-61C0-4B6F-BCE5-3C018054EBCD}"/>
    <pc:docChg chg="undo custSel addSld delSld modSld sldOrd">
      <pc:chgData name="Janita Kannonkari" userId="071afc31-7e28-4bbf-96a6-bd09d0fcf81b" providerId="ADAL" clId="{A9A19E95-61C0-4B6F-BCE5-3C018054EBCD}" dt="2022-03-25T09:40:49.988" v="5426" actId="20578"/>
      <pc:docMkLst>
        <pc:docMk/>
      </pc:docMkLst>
      <pc:sldChg chg="modSp mod">
        <pc:chgData name="Janita Kannonkari" userId="071afc31-7e28-4bbf-96a6-bd09d0fcf81b" providerId="ADAL" clId="{A9A19E95-61C0-4B6F-BCE5-3C018054EBCD}" dt="2022-03-25T09:38:07.228" v="5405" actId="20577"/>
        <pc:sldMkLst>
          <pc:docMk/>
          <pc:sldMk cId="3023928136" sldId="257"/>
        </pc:sldMkLst>
        <pc:spChg chg="mod">
          <ac:chgData name="Janita Kannonkari" userId="071afc31-7e28-4bbf-96a6-bd09d0fcf81b" providerId="ADAL" clId="{A9A19E95-61C0-4B6F-BCE5-3C018054EBCD}" dt="2022-02-21T09:00:20.582" v="2600" actId="255"/>
          <ac:spMkLst>
            <pc:docMk/>
            <pc:sldMk cId="3023928136" sldId="257"/>
            <ac:spMk id="2" creationId="{00000000-0000-0000-0000-000000000000}"/>
          </ac:spMkLst>
        </pc:spChg>
        <pc:spChg chg="mod">
          <ac:chgData name="Janita Kannonkari" userId="071afc31-7e28-4bbf-96a6-bd09d0fcf81b" providerId="ADAL" clId="{A9A19E95-61C0-4B6F-BCE5-3C018054EBCD}" dt="2022-03-25T09:38:07.228" v="5405" actId="20577"/>
          <ac:spMkLst>
            <pc:docMk/>
            <pc:sldMk cId="3023928136" sldId="257"/>
            <ac:spMk id="3" creationId="{00000000-0000-0000-0000-000000000000}"/>
          </ac:spMkLst>
        </pc:spChg>
      </pc:sldChg>
      <pc:sldChg chg="modSp mod">
        <pc:chgData name="Janita Kannonkari" userId="071afc31-7e28-4bbf-96a6-bd09d0fcf81b" providerId="ADAL" clId="{A9A19E95-61C0-4B6F-BCE5-3C018054EBCD}" dt="2022-02-21T09:04:24.085" v="2727" actId="14100"/>
        <pc:sldMkLst>
          <pc:docMk/>
          <pc:sldMk cId="1640206658" sldId="263"/>
        </pc:sldMkLst>
        <pc:spChg chg="mod">
          <ac:chgData name="Janita Kannonkari" userId="071afc31-7e28-4bbf-96a6-bd09d0fcf81b" providerId="ADAL" clId="{A9A19E95-61C0-4B6F-BCE5-3C018054EBCD}" dt="2022-02-21T09:04:24.085" v="2727" actId="14100"/>
          <ac:spMkLst>
            <pc:docMk/>
            <pc:sldMk cId="1640206658" sldId="263"/>
            <ac:spMk id="3" creationId="{00000000-0000-0000-0000-000000000000}"/>
          </ac:spMkLst>
        </pc:spChg>
      </pc:sldChg>
      <pc:sldChg chg="modSp mod">
        <pc:chgData name="Janita Kannonkari" userId="071afc31-7e28-4bbf-96a6-bd09d0fcf81b" providerId="ADAL" clId="{A9A19E95-61C0-4B6F-BCE5-3C018054EBCD}" dt="2022-03-25T09:39:00.290" v="5425" actId="20577"/>
        <pc:sldMkLst>
          <pc:docMk/>
          <pc:sldMk cId="3441717407" sldId="280"/>
        </pc:sldMkLst>
        <pc:spChg chg="mod">
          <ac:chgData name="Janita Kannonkari" userId="071afc31-7e28-4bbf-96a6-bd09d0fcf81b" providerId="ADAL" clId="{A9A19E95-61C0-4B6F-BCE5-3C018054EBCD}" dt="2022-02-21T08:55:04.449" v="2593" actId="20577"/>
          <ac:spMkLst>
            <pc:docMk/>
            <pc:sldMk cId="3441717407" sldId="280"/>
            <ac:spMk id="2" creationId="{2B8D8368-4F1D-44F0-9B70-F6731408337E}"/>
          </ac:spMkLst>
        </pc:spChg>
        <pc:spChg chg="mod">
          <ac:chgData name="Janita Kannonkari" userId="071afc31-7e28-4bbf-96a6-bd09d0fcf81b" providerId="ADAL" clId="{A9A19E95-61C0-4B6F-BCE5-3C018054EBCD}" dt="2022-03-25T09:39:00.290" v="5425" actId="20577"/>
          <ac:spMkLst>
            <pc:docMk/>
            <pc:sldMk cId="3441717407" sldId="280"/>
            <ac:spMk id="3" creationId="{423270B4-5E59-4C78-9379-23081E2E9354}"/>
          </ac:spMkLst>
        </pc:spChg>
      </pc:sldChg>
      <pc:sldChg chg="addSp modSp mod modClrScheme chgLayout">
        <pc:chgData name="Janita Kannonkari" userId="071afc31-7e28-4bbf-96a6-bd09d0fcf81b" providerId="ADAL" clId="{A9A19E95-61C0-4B6F-BCE5-3C018054EBCD}" dt="2022-03-23T08:43:44.145" v="4746" actId="20577"/>
        <pc:sldMkLst>
          <pc:docMk/>
          <pc:sldMk cId="3505002120" sldId="288"/>
        </pc:sldMkLst>
        <pc:spChg chg="add mod ord">
          <ac:chgData name="Janita Kannonkari" userId="071afc31-7e28-4bbf-96a6-bd09d0fcf81b" providerId="ADAL" clId="{A9A19E95-61C0-4B6F-BCE5-3C018054EBCD}" dt="2022-03-23T08:01:34.409" v="4149" actId="20577"/>
          <ac:spMkLst>
            <pc:docMk/>
            <pc:sldMk cId="3505002120" sldId="288"/>
            <ac:spMk id="2" creationId="{814BA118-7BC4-4292-9B9F-EBF08D61D236}"/>
          </ac:spMkLst>
        </pc:spChg>
        <pc:spChg chg="mod ord">
          <ac:chgData name="Janita Kannonkari" userId="071afc31-7e28-4bbf-96a6-bd09d0fcf81b" providerId="ADAL" clId="{A9A19E95-61C0-4B6F-BCE5-3C018054EBCD}" dt="2022-03-23T08:43:44.145" v="4746" actId="20577"/>
          <ac:spMkLst>
            <pc:docMk/>
            <pc:sldMk cId="3505002120" sldId="288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A9A19E95-61C0-4B6F-BCE5-3C018054EBCD}" dt="2022-03-23T08:53:09.701" v="4776" actId="20577"/>
        <pc:sldMkLst>
          <pc:docMk/>
          <pc:sldMk cId="4118826216" sldId="289"/>
        </pc:sldMkLst>
        <pc:spChg chg="mod">
          <ac:chgData name="Janita Kannonkari" userId="071afc31-7e28-4bbf-96a6-bd09d0fcf81b" providerId="ADAL" clId="{A9A19E95-61C0-4B6F-BCE5-3C018054EBCD}" dt="2022-03-23T08:53:09.701" v="4776" actId="20577"/>
          <ac:spMkLst>
            <pc:docMk/>
            <pc:sldMk cId="4118826216" sldId="289"/>
            <ac:spMk id="2" creationId="{C228B0F3-E07A-4B69-B557-E21FC35E823E}"/>
          </ac:spMkLst>
        </pc:spChg>
        <pc:spChg chg="mod">
          <ac:chgData name="Janita Kannonkari" userId="071afc31-7e28-4bbf-96a6-bd09d0fcf81b" providerId="ADAL" clId="{A9A19E95-61C0-4B6F-BCE5-3C018054EBCD}" dt="2022-03-23T08:03:28.418" v="4151" actId="20577"/>
          <ac:spMkLst>
            <pc:docMk/>
            <pc:sldMk cId="4118826216" sldId="289"/>
            <ac:spMk id="3" creationId="{BED60553-25FD-4679-A800-25ED1A65B9F1}"/>
          </ac:spMkLst>
        </pc:spChg>
      </pc:sldChg>
      <pc:sldChg chg="addSp modSp mod modClrScheme chgLayout">
        <pc:chgData name="Janita Kannonkari" userId="071afc31-7e28-4bbf-96a6-bd09d0fcf81b" providerId="ADAL" clId="{A9A19E95-61C0-4B6F-BCE5-3C018054EBCD}" dt="2022-03-25T09:40:49.988" v="5426" actId="20578"/>
        <pc:sldMkLst>
          <pc:docMk/>
          <pc:sldMk cId="381517349" sldId="290"/>
        </pc:sldMkLst>
        <pc:spChg chg="add mod ord">
          <ac:chgData name="Janita Kannonkari" userId="071afc31-7e28-4bbf-96a6-bd09d0fcf81b" providerId="ADAL" clId="{A9A19E95-61C0-4B6F-BCE5-3C018054EBCD}" dt="2022-03-23T08:14:18.717" v="4159" actId="14100"/>
          <ac:spMkLst>
            <pc:docMk/>
            <pc:sldMk cId="381517349" sldId="290"/>
            <ac:spMk id="2" creationId="{FAA49EBD-06BE-496A-94A9-3187B0139189}"/>
          </ac:spMkLst>
        </pc:spChg>
        <pc:spChg chg="mod ord">
          <ac:chgData name="Janita Kannonkari" userId="071afc31-7e28-4bbf-96a6-bd09d0fcf81b" providerId="ADAL" clId="{A9A19E95-61C0-4B6F-BCE5-3C018054EBCD}" dt="2022-03-25T09:40:49.988" v="5426" actId="20578"/>
          <ac:spMkLst>
            <pc:docMk/>
            <pc:sldMk cId="381517349" sldId="290"/>
            <ac:spMk id="3" creationId="{EED8CED0-01B8-4077-81BE-96E06B754360}"/>
          </ac:spMkLst>
        </pc:spChg>
      </pc:sldChg>
      <pc:sldChg chg="addSp delSp modSp del mod ord">
        <pc:chgData name="Janita Kannonkari" userId="071afc31-7e28-4bbf-96a6-bd09d0fcf81b" providerId="ADAL" clId="{A9A19E95-61C0-4B6F-BCE5-3C018054EBCD}" dt="2022-03-15T12:57:40.778" v="3256" actId="2696"/>
        <pc:sldMkLst>
          <pc:docMk/>
          <pc:sldMk cId="3816117429" sldId="291"/>
        </pc:sldMkLst>
        <pc:spChg chg="mod">
          <ac:chgData name="Janita Kannonkari" userId="071afc31-7e28-4bbf-96a6-bd09d0fcf81b" providerId="ADAL" clId="{A9A19E95-61C0-4B6F-BCE5-3C018054EBCD}" dt="2022-03-15T12:56:37.497" v="3244"/>
          <ac:spMkLst>
            <pc:docMk/>
            <pc:sldMk cId="3816117429" sldId="291"/>
            <ac:spMk id="3" creationId="{3356463C-3598-4307-AFAD-FBFA7E578C76}"/>
          </ac:spMkLst>
        </pc:spChg>
        <pc:graphicFrameChg chg="add del modGraphic">
          <ac:chgData name="Janita Kannonkari" userId="071afc31-7e28-4bbf-96a6-bd09d0fcf81b" providerId="ADAL" clId="{A9A19E95-61C0-4B6F-BCE5-3C018054EBCD}" dt="2022-02-21T09:37:20.481" v="2929" actId="478"/>
          <ac:graphicFrameMkLst>
            <pc:docMk/>
            <pc:sldMk cId="3816117429" sldId="291"/>
            <ac:graphicFrameMk id="4" creationId="{964F4904-DDE5-4BE2-AFB2-CEEDF96FE9BF}"/>
          </ac:graphicFrameMkLst>
        </pc:graphicFrameChg>
      </pc:sldChg>
      <pc:sldChg chg="modSp new mod ord">
        <pc:chgData name="Janita Kannonkari" userId="071afc31-7e28-4bbf-96a6-bd09d0fcf81b" providerId="ADAL" clId="{A9A19E95-61C0-4B6F-BCE5-3C018054EBCD}" dt="2022-03-25T09:24:31.974" v="5377" actId="20577"/>
        <pc:sldMkLst>
          <pc:docMk/>
          <pc:sldMk cId="2617603847" sldId="292"/>
        </pc:sldMkLst>
        <pc:spChg chg="mod">
          <ac:chgData name="Janita Kannonkari" userId="071afc31-7e28-4bbf-96a6-bd09d0fcf81b" providerId="ADAL" clId="{A9A19E95-61C0-4B6F-BCE5-3C018054EBCD}" dt="2022-02-21T08:59:37.818" v="2598" actId="255"/>
          <ac:spMkLst>
            <pc:docMk/>
            <pc:sldMk cId="2617603847" sldId="292"/>
            <ac:spMk id="2" creationId="{D6DA2A04-C1E4-4690-BAC6-A3D8B7C5E504}"/>
          </ac:spMkLst>
        </pc:spChg>
        <pc:spChg chg="mod">
          <ac:chgData name="Janita Kannonkari" userId="071afc31-7e28-4bbf-96a6-bd09d0fcf81b" providerId="ADAL" clId="{A9A19E95-61C0-4B6F-BCE5-3C018054EBCD}" dt="2022-03-25T09:24:31.974" v="5377" actId="20577"/>
          <ac:spMkLst>
            <pc:docMk/>
            <pc:sldMk cId="2617603847" sldId="292"/>
            <ac:spMk id="3" creationId="{5698DF0C-5852-4B7A-A7C0-6FCD0CC475B1}"/>
          </ac:spMkLst>
        </pc:spChg>
      </pc:sldChg>
      <pc:sldChg chg="modSp new mod ord">
        <pc:chgData name="Janita Kannonkari" userId="071afc31-7e28-4bbf-96a6-bd09d0fcf81b" providerId="ADAL" clId="{A9A19E95-61C0-4B6F-BCE5-3C018054EBCD}" dt="2022-03-24T10:57:37.323" v="5008" actId="20577"/>
        <pc:sldMkLst>
          <pc:docMk/>
          <pc:sldMk cId="3401831047" sldId="293"/>
        </pc:sldMkLst>
        <pc:spChg chg="mod">
          <ac:chgData name="Janita Kannonkari" userId="071afc31-7e28-4bbf-96a6-bd09d0fcf81b" providerId="ADAL" clId="{A9A19E95-61C0-4B6F-BCE5-3C018054EBCD}" dt="2022-02-21T08:59:24.090" v="2597" actId="14100"/>
          <ac:spMkLst>
            <pc:docMk/>
            <pc:sldMk cId="3401831047" sldId="293"/>
            <ac:spMk id="2" creationId="{EACF6476-A00D-497D-9A4D-10156EB0A5C1}"/>
          </ac:spMkLst>
        </pc:spChg>
        <pc:spChg chg="mod">
          <ac:chgData name="Janita Kannonkari" userId="071afc31-7e28-4bbf-96a6-bd09d0fcf81b" providerId="ADAL" clId="{A9A19E95-61C0-4B6F-BCE5-3C018054EBCD}" dt="2022-03-24T10:57:37.323" v="5008" actId="20577"/>
          <ac:spMkLst>
            <pc:docMk/>
            <pc:sldMk cId="3401831047" sldId="293"/>
            <ac:spMk id="3" creationId="{C4844137-0DCA-4232-878B-E92A963A3A06}"/>
          </ac:spMkLst>
        </pc:spChg>
      </pc:sldChg>
      <pc:sldChg chg="modSp new mod ord">
        <pc:chgData name="Janita Kannonkari" userId="071afc31-7e28-4bbf-96a6-bd09d0fcf81b" providerId="ADAL" clId="{A9A19E95-61C0-4B6F-BCE5-3C018054EBCD}" dt="2022-03-25T08:10:54.832" v="5318" actId="20577"/>
        <pc:sldMkLst>
          <pc:docMk/>
          <pc:sldMk cId="3190887597" sldId="294"/>
        </pc:sldMkLst>
        <pc:spChg chg="mod">
          <ac:chgData name="Janita Kannonkari" userId="071afc31-7e28-4bbf-96a6-bd09d0fcf81b" providerId="ADAL" clId="{A9A19E95-61C0-4B6F-BCE5-3C018054EBCD}" dt="2022-03-23T08:17:48.571" v="4245" actId="20577"/>
          <ac:spMkLst>
            <pc:docMk/>
            <pc:sldMk cId="3190887597" sldId="294"/>
            <ac:spMk id="2" creationId="{810264C7-6666-47A7-BB98-4AC6A460CDF4}"/>
          </ac:spMkLst>
        </pc:spChg>
        <pc:spChg chg="mod">
          <ac:chgData name="Janita Kannonkari" userId="071afc31-7e28-4bbf-96a6-bd09d0fcf81b" providerId="ADAL" clId="{A9A19E95-61C0-4B6F-BCE5-3C018054EBCD}" dt="2022-03-25T08:10:54.832" v="5318" actId="20577"/>
          <ac:spMkLst>
            <pc:docMk/>
            <pc:sldMk cId="3190887597" sldId="294"/>
            <ac:spMk id="3" creationId="{F9739A27-FEEA-45C1-9463-D358F1A6C4DE}"/>
          </ac:spMkLst>
        </pc:spChg>
      </pc:sldChg>
      <pc:sldChg chg="modSp new del mod">
        <pc:chgData name="Janita Kannonkari" userId="071afc31-7e28-4bbf-96a6-bd09d0fcf81b" providerId="ADAL" clId="{A9A19E95-61C0-4B6F-BCE5-3C018054EBCD}" dt="2022-03-23T08:13:05.472" v="4153" actId="2696"/>
        <pc:sldMkLst>
          <pc:docMk/>
          <pc:sldMk cId="1588975967" sldId="295"/>
        </pc:sldMkLst>
        <pc:spChg chg="mod">
          <ac:chgData name="Janita Kannonkari" userId="071afc31-7e28-4bbf-96a6-bd09d0fcf81b" providerId="ADAL" clId="{A9A19E95-61C0-4B6F-BCE5-3C018054EBCD}" dt="2022-02-21T09:05:23.671" v="2761" actId="255"/>
          <ac:spMkLst>
            <pc:docMk/>
            <pc:sldMk cId="1588975967" sldId="295"/>
            <ac:spMk id="2" creationId="{E80BCD77-36AF-4B5F-993D-9CE6CB532736}"/>
          </ac:spMkLst>
        </pc:spChg>
        <pc:spChg chg="mod">
          <ac:chgData name="Janita Kannonkari" userId="071afc31-7e28-4bbf-96a6-bd09d0fcf81b" providerId="ADAL" clId="{A9A19E95-61C0-4B6F-BCE5-3C018054EBCD}" dt="2022-03-15T12:59:32.515" v="3371" actId="20577"/>
          <ac:spMkLst>
            <pc:docMk/>
            <pc:sldMk cId="1588975967" sldId="295"/>
            <ac:spMk id="3" creationId="{648264E5-5B51-45C3-BC2E-CE33990C341E}"/>
          </ac:spMkLst>
        </pc:spChg>
      </pc:sldChg>
      <pc:sldChg chg="new del">
        <pc:chgData name="Janita Kannonkari" userId="071afc31-7e28-4bbf-96a6-bd09d0fcf81b" providerId="ADAL" clId="{A9A19E95-61C0-4B6F-BCE5-3C018054EBCD}" dt="2022-03-23T08:01:17.098" v="4128" actId="2696"/>
        <pc:sldMkLst>
          <pc:docMk/>
          <pc:sldMk cId="2620388703" sldId="296"/>
        </pc:sldMkLst>
      </pc:sldChg>
    </pc:docChg>
  </pc:docChgLst>
  <pc:docChgLst>
    <pc:chgData name="Anu Rantanen" userId="S::anu.rantanen@ysaatio.fi::51313472-5c55-453d-b5ad-db62da2c5c68" providerId="AD" clId="Web-{B47C74FC-0155-7EEA-1847-FBC7E8680AD7}"/>
    <pc:docChg chg="modSld">
      <pc:chgData name="Anu Rantanen" userId="S::anu.rantanen@ysaatio.fi::51313472-5c55-453d-b5ad-db62da2c5c68" providerId="AD" clId="Web-{B47C74FC-0155-7EEA-1847-FBC7E8680AD7}" dt="2022-03-01T06:24:00.122" v="222" actId="20577"/>
      <pc:docMkLst>
        <pc:docMk/>
      </pc:docMkLst>
      <pc:sldChg chg="modSp">
        <pc:chgData name="Anu Rantanen" userId="S::anu.rantanen@ysaatio.fi::51313472-5c55-453d-b5ad-db62da2c5c68" providerId="AD" clId="Web-{B47C74FC-0155-7EEA-1847-FBC7E8680AD7}" dt="2022-03-01T06:24:00.122" v="222" actId="20577"/>
        <pc:sldMkLst>
          <pc:docMk/>
          <pc:sldMk cId="3023928136" sldId="257"/>
        </pc:sldMkLst>
        <pc:spChg chg="mod">
          <ac:chgData name="Anu Rantanen" userId="S::anu.rantanen@ysaatio.fi::51313472-5c55-453d-b5ad-db62da2c5c68" providerId="AD" clId="Web-{B47C74FC-0155-7EEA-1847-FBC7E8680AD7}" dt="2022-03-01T06:24:00.122" v="222" actId="20577"/>
          <ac:spMkLst>
            <pc:docMk/>
            <pc:sldMk cId="3023928136" sldId="257"/>
            <ac:spMk id="3" creationId="{00000000-0000-0000-0000-000000000000}"/>
          </ac:spMkLst>
        </pc:spChg>
      </pc:sldChg>
    </pc:docChg>
  </pc:docChgLst>
  <pc:docChgLst>
    <pc:chgData name="Janita Kannonkari" userId="071afc31-7e28-4bbf-96a6-bd09d0fcf81b" providerId="ADAL" clId="{80E062B6-DED8-4AFF-B656-1B3DE66416F2}"/>
    <pc:docChg chg="custSel modSld">
      <pc:chgData name="Janita Kannonkari" userId="071afc31-7e28-4bbf-96a6-bd09d0fcf81b" providerId="ADAL" clId="{80E062B6-DED8-4AFF-B656-1B3DE66416F2}" dt="2022-04-25T06:35:37.672" v="309" actId="20577"/>
      <pc:docMkLst>
        <pc:docMk/>
      </pc:docMkLst>
      <pc:sldChg chg="modSp mod">
        <pc:chgData name="Janita Kannonkari" userId="071afc31-7e28-4bbf-96a6-bd09d0fcf81b" providerId="ADAL" clId="{80E062B6-DED8-4AFF-B656-1B3DE66416F2}" dt="2022-04-25T06:14:05.057" v="55" actId="5793"/>
        <pc:sldMkLst>
          <pc:docMk/>
          <pc:sldMk cId="3505002120" sldId="288"/>
        </pc:sldMkLst>
        <pc:spChg chg="mod">
          <ac:chgData name="Janita Kannonkari" userId="071afc31-7e28-4bbf-96a6-bd09d0fcf81b" providerId="ADAL" clId="{80E062B6-DED8-4AFF-B656-1B3DE66416F2}" dt="2022-04-25T06:14:05.057" v="55" actId="5793"/>
          <ac:spMkLst>
            <pc:docMk/>
            <pc:sldMk cId="3505002120" sldId="288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80E062B6-DED8-4AFF-B656-1B3DE66416F2}" dt="2022-04-25T06:15:48.066" v="215" actId="20577"/>
        <pc:sldMkLst>
          <pc:docMk/>
          <pc:sldMk cId="4118826216" sldId="289"/>
        </pc:sldMkLst>
        <pc:spChg chg="mod">
          <ac:chgData name="Janita Kannonkari" userId="071afc31-7e28-4bbf-96a6-bd09d0fcf81b" providerId="ADAL" clId="{80E062B6-DED8-4AFF-B656-1B3DE66416F2}" dt="2022-04-25T06:15:48.066" v="215" actId="20577"/>
          <ac:spMkLst>
            <pc:docMk/>
            <pc:sldMk cId="4118826216" sldId="289"/>
            <ac:spMk id="3" creationId="{BED60553-25FD-4679-A800-25ED1A65B9F1}"/>
          </ac:spMkLst>
        </pc:spChg>
      </pc:sldChg>
      <pc:sldChg chg="modSp mod">
        <pc:chgData name="Janita Kannonkari" userId="071afc31-7e28-4bbf-96a6-bd09d0fcf81b" providerId="ADAL" clId="{80E062B6-DED8-4AFF-B656-1B3DE66416F2}" dt="2022-04-25T06:16:04.071" v="238" actId="20577"/>
        <pc:sldMkLst>
          <pc:docMk/>
          <pc:sldMk cId="381517349" sldId="290"/>
        </pc:sldMkLst>
        <pc:spChg chg="mod">
          <ac:chgData name="Janita Kannonkari" userId="071afc31-7e28-4bbf-96a6-bd09d0fcf81b" providerId="ADAL" clId="{80E062B6-DED8-4AFF-B656-1B3DE66416F2}" dt="2022-04-25T06:16:04.071" v="238" actId="20577"/>
          <ac:spMkLst>
            <pc:docMk/>
            <pc:sldMk cId="381517349" sldId="290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80E062B6-DED8-4AFF-B656-1B3DE66416F2}" dt="2022-04-25T06:35:37.672" v="309" actId="20577"/>
        <pc:sldMkLst>
          <pc:docMk/>
          <pc:sldMk cId="2617603847" sldId="292"/>
        </pc:sldMkLst>
        <pc:spChg chg="mod">
          <ac:chgData name="Janita Kannonkari" userId="071afc31-7e28-4bbf-96a6-bd09d0fcf81b" providerId="ADAL" clId="{80E062B6-DED8-4AFF-B656-1B3DE66416F2}" dt="2022-04-25T06:35:37.672" v="309" actId="20577"/>
          <ac:spMkLst>
            <pc:docMk/>
            <pc:sldMk cId="2617603847" sldId="292"/>
            <ac:spMk id="3" creationId="{5698DF0C-5852-4B7A-A7C0-6FCD0CC475B1}"/>
          </ac:spMkLst>
        </pc:spChg>
      </pc:sldChg>
    </pc:docChg>
  </pc:docChgLst>
  <pc:docChgLst>
    <pc:chgData name="Janita Kannonkari" userId="071afc31-7e28-4bbf-96a6-bd09d0fcf81b" providerId="ADAL" clId="{347B47DE-A851-4603-89B7-B7C4A0690A82}"/>
    <pc:docChg chg="undo custSel addSld modSld">
      <pc:chgData name="Janita Kannonkari" userId="071afc31-7e28-4bbf-96a6-bd09d0fcf81b" providerId="ADAL" clId="{347B47DE-A851-4603-89B7-B7C4A0690A82}" dt="2023-01-23T10:59:03.552" v="1171" actId="1076"/>
      <pc:docMkLst>
        <pc:docMk/>
      </pc:docMkLst>
      <pc:sldChg chg="modSp mod">
        <pc:chgData name="Janita Kannonkari" userId="071afc31-7e28-4bbf-96a6-bd09d0fcf81b" providerId="ADAL" clId="{347B47DE-A851-4603-89B7-B7C4A0690A82}" dt="2023-01-23T10:59:03.552" v="1171" actId="1076"/>
        <pc:sldMkLst>
          <pc:docMk/>
          <pc:sldMk cId="3023928136" sldId="257"/>
        </pc:sldMkLst>
        <pc:spChg chg="mod">
          <ac:chgData name="Janita Kannonkari" userId="071afc31-7e28-4bbf-96a6-bd09d0fcf81b" providerId="ADAL" clId="{347B47DE-A851-4603-89B7-B7C4A0690A82}" dt="2023-01-23T10:50:42.161" v="968" actId="14100"/>
          <ac:spMkLst>
            <pc:docMk/>
            <pc:sldMk cId="3023928136" sldId="257"/>
            <ac:spMk id="2" creationId="{00000000-0000-0000-0000-000000000000}"/>
          </ac:spMkLst>
        </pc:spChg>
        <pc:spChg chg="mod">
          <ac:chgData name="Janita Kannonkari" userId="071afc31-7e28-4bbf-96a6-bd09d0fcf81b" providerId="ADAL" clId="{347B47DE-A851-4603-89B7-B7C4A0690A82}" dt="2023-01-23T10:59:03.552" v="1171" actId="1076"/>
          <ac:spMkLst>
            <pc:docMk/>
            <pc:sldMk cId="3023928136" sldId="257"/>
            <ac:spMk id="3" creationId="{00000000-0000-0000-0000-000000000000}"/>
          </ac:spMkLst>
        </pc:spChg>
      </pc:sldChg>
      <pc:sldChg chg="modSp mod">
        <pc:chgData name="Janita Kannonkari" userId="071afc31-7e28-4bbf-96a6-bd09d0fcf81b" providerId="ADAL" clId="{347B47DE-A851-4603-89B7-B7C4A0690A82}" dt="2023-01-23T10:37:31.037" v="776" actId="20578"/>
        <pc:sldMkLst>
          <pc:docMk/>
          <pc:sldMk cId="3441717407" sldId="280"/>
        </pc:sldMkLst>
        <pc:spChg chg="mod">
          <ac:chgData name="Janita Kannonkari" userId="071afc31-7e28-4bbf-96a6-bd09d0fcf81b" providerId="ADAL" clId="{347B47DE-A851-4603-89B7-B7C4A0690A82}" dt="2023-01-23T10:37:31.037" v="776" actId="20578"/>
          <ac:spMkLst>
            <pc:docMk/>
            <pc:sldMk cId="3441717407" sldId="280"/>
            <ac:spMk id="3" creationId="{423270B4-5E59-4C78-9379-23081E2E9354}"/>
          </ac:spMkLst>
        </pc:spChg>
      </pc:sldChg>
      <pc:sldChg chg="modSp mod">
        <pc:chgData name="Janita Kannonkari" userId="071afc31-7e28-4bbf-96a6-bd09d0fcf81b" providerId="ADAL" clId="{347B47DE-A851-4603-89B7-B7C4A0690A82}" dt="2023-01-23T10:39:10.554" v="802" actId="20577"/>
        <pc:sldMkLst>
          <pc:docMk/>
          <pc:sldMk cId="3505002120" sldId="288"/>
        </pc:sldMkLst>
        <pc:spChg chg="mod">
          <ac:chgData name="Janita Kannonkari" userId="071afc31-7e28-4bbf-96a6-bd09d0fcf81b" providerId="ADAL" clId="{347B47DE-A851-4603-89B7-B7C4A0690A82}" dt="2023-01-23T10:39:10.554" v="802" actId="20577"/>
          <ac:spMkLst>
            <pc:docMk/>
            <pc:sldMk cId="3505002120" sldId="288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347B47DE-A851-4603-89B7-B7C4A0690A82}" dt="2023-01-23T10:40:05.348" v="805" actId="20577"/>
        <pc:sldMkLst>
          <pc:docMk/>
          <pc:sldMk cId="4118826216" sldId="289"/>
        </pc:sldMkLst>
        <pc:spChg chg="mod">
          <ac:chgData name="Janita Kannonkari" userId="071afc31-7e28-4bbf-96a6-bd09d0fcf81b" providerId="ADAL" clId="{347B47DE-A851-4603-89B7-B7C4A0690A82}" dt="2023-01-23T10:40:05.348" v="805" actId="20577"/>
          <ac:spMkLst>
            <pc:docMk/>
            <pc:sldMk cId="4118826216" sldId="289"/>
            <ac:spMk id="3" creationId="{BED60553-25FD-4679-A800-25ED1A65B9F1}"/>
          </ac:spMkLst>
        </pc:spChg>
      </pc:sldChg>
      <pc:sldChg chg="modSp mod">
        <pc:chgData name="Janita Kannonkari" userId="071afc31-7e28-4bbf-96a6-bd09d0fcf81b" providerId="ADAL" clId="{347B47DE-A851-4603-89B7-B7C4A0690A82}" dt="2023-01-23T10:41:27.540" v="835" actId="20577"/>
        <pc:sldMkLst>
          <pc:docMk/>
          <pc:sldMk cId="381517349" sldId="290"/>
        </pc:sldMkLst>
        <pc:spChg chg="mod">
          <ac:chgData name="Janita Kannonkari" userId="071afc31-7e28-4bbf-96a6-bd09d0fcf81b" providerId="ADAL" clId="{347B47DE-A851-4603-89B7-B7C4A0690A82}" dt="2023-01-23T10:41:27.540" v="835" actId="20577"/>
          <ac:spMkLst>
            <pc:docMk/>
            <pc:sldMk cId="381517349" sldId="290"/>
            <ac:spMk id="3" creationId="{EED8CED0-01B8-4077-81BE-96E06B754360}"/>
          </ac:spMkLst>
        </pc:spChg>
      </pc:sldChg>
      <pc:sldChg chg="modSp mod">
        <pc:chgData name="Janita Kannonkari" userId="071afc31-7e28-4bbf-96a6-bd09d0fcf81b" providerId="ADAL" clId="{347B47DE-A851-4603-89B7-B7C4A0690A82}" dt="2023-01-23T10:42:54.880" v="858" actId="20577"/>
        <pc:sldMkLst>
          <pc:docMk/>
          <pc:sldMk cId="2617603847" sldId="292"/>
        </pc:sldMkLst>
        <pc:spChg chg="mod">
          <ac:chgData name="Janita Kannonkari" userId="071afc31-7e28-4bbf-96a6-bd09d0fcf81b" providerId="ADAL" clId="{347B47DE-A851-4603-89B7-B7C4A0690A82}" dt="2023-01-23T10:42:54.880" v="858" actId="20577"/>
          <ac:spMkLst>
            <pc:docMk/>
            <pc:sldMk cId="2617603847" sldId="292"/>
            <ac:spMk id="3" creationId="{5698DF0C-5852-4B7A-A7C0-6FCD0CC475B1}"/>
          </ac:spMkLst>
        </pc:spChg>
      </pc:sldChg>
      <pc:sldChg chg="modSp mod">
        <pc:chgData name="Janita Kannonkari" userId="071afc31-7e28-4bbf-96a6-bd09d0fcf81b" providerId="ADAL" clId="{347B47DE-A851-4603-89B7-B7C4A0690A82}" dt="2023-01-23T10:42:00.061" v="846" actId="20577"/>
        <pc:sldMkLst>
          <pc:docMk/>
          <pc:sldMk cId="3401831047" sldId="293"/>
        </pc:sldMkLst>
        <pc:spChg chg="mod">
          <ac:chgData name="Janita Kannonkari" userId="071afc31-7e28-4bbf-96a6-bd09d0fcf81b" providerId="ADAL" clId="{347B47DE-A851-4603-89B7-B7C4A0690A82}" dt="2023-01-23T10:42:00.061" v="846" actId="20577"/>
          <ac:spMkLst>
            <pc:docMk/>
            <pc:sldMk cId="3401831047" sldId="293"/>
            <ac:spMk id="3" creationId="{C4844137-0DCA-4232-878B-E92A963A3A06}"/>
          </ac:spMkLst>
        </pc:spChg>
      </pc:sldChg>
      <pc:sldChg chg="modSp mod">
        <pc:chgData name="Janita Kannonkari" userId="071afc31-7e28-4bbf-96a6-bd09d0fcf81b" providerId="ADAL" clId="{347B47DE-A851-4603-89B7-B7C4A0690A82}" dt="2023-01-23T10:50:18.611" v="965" actId="20577"/>
        <pc:sldMkLst>
          <pc:docMk/>
          <pc:sldMk cId="3190887597" sldId="294"/>
        </pc:sldMkLst>
        <pc:spChg chg="mod">
          <ac:chgData name="Janita Kannonkari" userId="071afc31-7e28-4bbf-96a6-bd09d0fcf81b" providerId="ADAL" clId="{347B47DE-A851-4603-89B7-B7C4A0690A82}" dt="2023-01-23T09:51:00.700" v="612" actId="20577"/>
          <ac:spMkLst>
            <pc:docMk/>
            <pc:sldMk cId="3190887597" sldId="294"/>
            <ac:spMk id="2" creationId="{810264C7-6666-47A7-BB98-4AC6A460CDF4}"/>
          </ac:spMkLst>
        </pc:spChg>
        <pc:spChg chg="mod">
          <ac:chgData name="Janita Kannonkari" userId="071afc31-7e28-4bbf-96a6-bd09d0fcf81b" providerId="ADAL" clId="{347B47DE-A851-4603-89B7-B7C4A0690A82}" dt="2023-01-23T10:50:18.611" v="965" actId="20577"/>
          <ac:spMkLst>
            <pc:docMk/>
            <pc:sldMk cId="3190887597" sldId="294"/>
            <ac:spMk id="3" creationId="{F9739A27-FEEA-45C1-9463-D358F1A6C4DE}"/>
          </ac:spMkLst>
        </pc:spChg>
      </pc:sldChg>
      <pc:sldChg chg="addSp delSp modSp new mod modClrScheme chgLayout modNotesTx">
        <pc:chgData name="Janita Kannonkari" userId="071afc31-7e28-4bbf-96a6-bd09d0fcf81b" providerId="ADAL" clId="{347B47DE-A851-4603-89B7-B7C4A0690A82}" dt="2023-01-23T10:57:22.839" v="1167" actId="20577"/>
        <pc:sldMkLst>
          <pc:docMk/>
          <pc:sldMk cId="886320387" sldId="295"/>
        </pc:sldMkLst>
        <pc:spChg chg="del">
          <ac:chgData name="Janita Kannonkari" userId="071afc31-7e28-4bbf-96a6-bd09d0fcf81b" providerId="ADAL" clId="{347B47DE-A851-4603-89B7-B7C4A0690A82}" dt="2023-01-23T10:54:07.664" v="1033" actId="26606"/>
          <ac:spMkLst>
            <pc:docMk/>
            <pc:sldMk cId="886320387" sldId="295"/>
            <ac:spMk id="2" creationId="{BD2F56B6-3662-4DB8-A930-0C0DA9E5F74B}"/>
          </ac:spMkLst>
        </pc:spChg>
        <pc:spChg chg="del">
          <ac:chgData name="Janita Kannonkari" userId="071afc31-7e28-4bbf-96a6-bd09d0fcf81b" providerId="ADAL" clId="{347B47DE-A851-4603-89B7-B7C4A0690A82}" dt="2023-01-23T10:54:07.664" v="1033" actId="26606"/>
          <ac:spMkLst>
            <pc:docMk/>
            <pc:sldMk cId="886320387" sldId="295"/>
            <ac:spMk id="3" creationId="{6D3CEA02-0CBD-41AD-BB7E-9BDAFED82EEC}"/>
          </ac:spMkLst>
        </pc:spChg>
        <pc:picChg chg="add mod">
          <ac:chgData name="Janita Kannonkari" userId="071afc31-7e28-4bbf-96a6-bd09d0fcf81b" providerId="ADAL" clId="{347B47DE-A851-4603-89B7-B7C4A0690A82}" dt="2023-01-23T10:54:07.664" v="1033" actId="26606"/>
          <ac:picMkLst>
            <pc:docMk/>
            <pc:sldMk cId="886320387" sldId="295"/>
            <ac:picMk id="4" creationId="{D224502A-C036-437F-9118-E947F5A3581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>
              <a:latin typeface="Open Sans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2AD3-200F-1C45-995B-EDB8C5677FEC}" type="datetimeFigureOut">
              <a:rPr lang="fi-FI" smtClean="0">
                <a:latin typeface="Open Sans" charset="0"/>
              </a:rPr>
              <a:t>23.1.2023</a:t>
            </a:fld>
            <a:endParaRPr lang="fi-FI" dirty="0">
              <a:latin typeface="Open Sans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>
              <a:latin typeface="Open Sans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5B9F0-683A-DA43-BEF6-BF9004A3C761}" type="slidenum">
              <a:rPr lang="fi-FI" smtClean="0">
                <a:latin typeface="Open Sans" charset="0"/>
              </a:rPr>
              <a:t>‹#›</a:t>
            </a:fld>
            <a:endParaRPr lang="fi-FI" dirty="0">
              <a:latin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3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charset="0"/>
              </a:defRPr>
            </a:lvl1pPr>
          </a:lstStyle>
          <a:p>
            <a:fld id="{FC9A8E01-A998-794B-A879-713A5AA8B95A}" type="datetimeFigureOut">
              <a:rPr lang="fi-FI" smtClean="0"/>
              <a:pPr/>
              <a:t>23.1.2023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charset="0"/>
              </a:defRPr>
            </a:lvl1pPr>
          </a:lstStyle>
          <a:p>
            <a:fld id="{0101FC01-1506-324A-8EDA-1F6F0A4A236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60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7500 erityisryhmille tarkoitettua Y-Kotia ja 11 000 M2-Kotia, vuokra-asuntoja Ara-ehdoin.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FC01-1506-324A-8EDA-1F6F0A4A236B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155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-Asumissosiaalinen työ on asunnottomien, asunnottomuutta kokeneiden sekä asunnottomuusuhan alla elävien parissa tehtävää työtä, jonka avulla pyritään vastaamaan asumista vaarantaviin käytännöllisiin ongelmiin. </a:t>
            </a:r>
          </a:p>
          <a:p>
            <a:r>
              <a:rPr lang="fi-FI" dirty="0"/>
              <a:t>-Asumissosiaalinen työ on asiakkaan ja ammattilaisen välistä vuorovaikutustyötä </a:t>
            </a:r>
          </a:p>
          <a:p>
            <a:r>
              <a:rPr lang="fi-FI" dirty="0"/>
              <a:t>-asumisen ja palvelujärjestelmän epäkohtiin kohdentuvaa moniammatillista työtä.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01FC01-1506-324A-8EDA-1F6F0A4A236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70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Toimia siltana eri palveluiden välillä</a:t>
            </a:r>
          </a:p>
          <a:p>
            <a:endParaRPr lang="fi-FI" dirty="0"/>
          </a:p>
          <a:p>
            <a:r>
              <a:rPr lang="fi-FI" dirty="0"/>
              <a:t>Y-säätiölläkin työskentelee paljon eri ammattiryhmiä, isännöitsijät, vuokravalvonta..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01FC01-1506-324A-8EDA-1F6F0A4A236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11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Toimia siltana eri palveluiden välillä</a:t>
            </a:r>
          </a:p>
          <a:p>
            <a:endParaRPr lang="fi-FI" dirty="0"/>
          </a:p>
          <a:p>
            <a:r>
              <a:rPr lang="fi-FI" dirty="0"/>
              <a:t>Y-säätiölläkin työskentelee paljon eri ammattiryhmiä, isännöitsijät, vuokravalvonta..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FC01-1506-324A-8EDA-1F6F0A4A236B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711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66447" y="5543550"/>
            <a:ext cx="6659106" cy="86757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Etunimi Sukunimi, titteli TAI alaotsikko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2572719" y="3658752"/>
            <a:ext cx="7046562" cy="188479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352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66447" y="5543550"/>
            <a:ext cx="6659106" cy="86757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Etunimi Sukunimi, titteli TAI alaotsikko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2572719" y="3658752"/>
            <a:ext cx="7046562" cy="188479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355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8020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isoll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>
          <a:xfrm>
            <a:off x="1166813" y="755374"/>
            <a:ext cx="9858375" cy="5153234"/>
          </a:xfr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chemeClr val="accent3"/>
                </a:solidFill>
                <a:latin typeface="Dosis ExtraLight" charset="0"/>
                <a:ea typeface="Dosis ExtraLight" charset="0"/>
                <a:cs typeface="Dosis ExtraLight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1953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65514" y="2781419"/>
            <a:ext cx="8860972" cy="1143000"/>
          </a:xfrm>
        </p:spPr>
        <p:txBody>
          <a:bodyPr/>
          <a:lstStyle>
            <a:lvl1pPr algn="ctr">
              <a:defRPr b="1"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627590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teksti ja kuva sivu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7152000" y="0"/>
            <a:ext cx="5040000" cy="594780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fi-FI" dirty="0"/>
              <a:t>Lisää kuva napsauttamalla kuvaketta. Tarkista että kuvasuhde (alkuperäisen kuvan koko) korkeus 16,6 ja leveys 14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6294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158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+ pieni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534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7152000" y="1664021"/>
            <a:ext cx="3991622" cy="4283781"/>
          </a:xfrm>
        </p:spPr>
        <p:txBody>
          <a:bodyPr anchor="t">
            <a:normAutofit/>
          </a:bodyPr>
          <a:lstStyle>
            <a:lvl1pPr marL="0" indent="0" algn="l">
              <a:lnSpc>
                <a:spcPct val="114000"/>
              </a:lnSpc>
              <a:spcBef>
                <a:spcPts val="864"/>
              </a:spcBef>
              <a:buNone/>
              <a:defRPr lang="fi-FI" b="0" i="0" spc="-100" baseline="0" smtClean="0">
                <a:effectLst/>
              </a:defRPr>
            </a:lvl1pPr>
            <a:lvl2pPr marL="4572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Lisää objekti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2292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ilman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Char char="•"/>
              <a:tabLst/>
              <a:defRPr baseline="0"/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85461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uvaa, ei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50160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 charset="0"/>
              <a:buNone/>
              <a:tabLst/>
              <a:defRPr baseline="0"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241366" y="0"/>
            <a:ext cx="5950633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None/>
              <a:tabLst/>
              <a:defRPr baseline="0"/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28478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2440983" y="3658752"/>
            <a:ext cx="7310034" cy="954069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fi-FI" dirty="0"/>
              <a:t>www-osoitteet</a:t>
            </a:r>
          </a:p>
        </p:txBody>
      </p:sp>
      <p:sp>
        <p:nvSpPr>
          <p:cNvPr id="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04454" y="4767943"/>
            <a:ext cx="6783092" cy="16431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Etunimi Sukunimi, titteli (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email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2. riville)</a:t>
            </a:r>
          </a:p>
        </p:txBody>
      </p:sp>
    </p:spTree>
    <p:extLst>
      <p:ext uri="{BB962C8B-B14F-4D97-AF65-F5344CB8AC3E}">
        <p14:creationId xmlns:p14="http://schemas.microsoft.com/office/powerpoint/2010/main" val="1077995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i taustavär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>
            <a:extLst>
              <a:ext uri="{FF2B5EF4-FFF2-40B4-BE49-F238E27FC236}">
                <a16:creationId xmlns:a16="http://schemas.microsoft.com/office/drawing/2014/main" id="{587843E6-7339-B54D-A99A-B576FDC9C2C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104265C1-2498-5B4A-9395-5F485685DC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32741" y="6020645"/>
            <a:ext cx="2100447" cy="798169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CD0D2268-772C-9B47-8C29-CA35D9E01BFD}"/>
              </a:ext>
            </a:extLst>
          </p:cNvPr>
          <p:cNvSpPr txBox="1"/>
          <p:nvPr userDrawn="1"/>
        </p:nvSpPr>
        <p:spPr>
          <a:xfrm>
            <a:off x="609600" y="6326555"/>
            <a:ext cx="6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F55952B2-E9D1-294E-8E2F-1C09C5BA0625}" type="slidenum">
              <a:rPr lang="fi-FI" sz="1200" smtClean="0">
                <a:solidFill>
                  <a:schemeClr val="bg1"/>
                </a:solidFill>
                <a:latin typeface="Open Sans light"/>
                <a:cs typeface="Open Sans light"/>
              </a:rPr>
              <a:pPr algn="l"/>
              <a:t>‹#›</a:t>
            </a:fld>
            <a:endParaRPr lang="fi-FI" sz="1200" dirty="0">
              <a:solidFill>
                <a:schemeClr val="bg1"/>
              </a:solidFill>
              <a:latin typeface="Open Sans light"/>
              <a:cs typeface="Open Sans light"/>
            </a:endParaRPr>
          </a:p>
        </p:txBody>
      </p:sp>
      <p:sp>
        <p:nvSpPr>
          <p:cNvPr id="7" name="Otsikon paikkamerkki 1">
            <a:extLst>
              <a:ext uri="{FF2B5EF4-FFF2-40B4-BE49-F238E27FC236}">
                <a16:creationId xmlns:a16="http://schemas.microsoft.com/office/drawing/2014/main" id="{CF9CB3E5-D080-9546-840F-6EBEC7B32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639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400" b="0" i="0">
                <a:solidFill>
                  <a:schemeClr val="bg1"/>
                </a:solidFill>
                <a:latin typeface="Dosis" panose="02010503020202060003" pitchFamily="2" charset="77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B25263-EF3A-D743-9784-EEFD1139CD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7375" y="1646237"/>
            <a:ext cx="11017250" cy="4283781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78091200"/>
      </p:ext>
    </p:extLst>
  </p:cSld>
  <p:clrMapOvr>
    <a:masterClrMapping/>
  </p:clrMapOvr>
  <p:transition spd="slow">
    <p:strips dir="ld"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6555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i valkoisella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4D1386CD-EE43-FF49-9F31-E65D4EBAE4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DA535E-FF99-9348-B44E-37E26606EB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82663" y="1891861"/>
            <a:ext cx="10226675" cy="39850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1EF1-EEBD-5741-847E-4A86D917EF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D382-3CBD-5045-A281-391DCD46DB0E}" type="datetime1">
              <a:rPr lang="fi-FI" smtClean="0"/>
              <a:t>23.1.2023</a:t>
            </a:fld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3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isoll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>
          <a:xfrm>
            <a:off x="1166813" y="755374"/>
            <a:ext cx="9858375" cy="5153234"/>
          </a:xfr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chemeClr val="accent3"/>
                </a:solidFill>
                <a:latin typeface="Dosis ExtraLight" charset="0"/>
                <a:ea typeface="Dosis ExtraLight" charset="0"/>
                <a:cs typeface="Dosis ExtraLight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8562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65514" y="2781419"/>
            <a:ext cx="8860972" cy="1143000"/>
          </a:xfrm>
        </p:spPr>
        <p:txBody>
          <a:bodyPr/>
          <a:lstStyle>
            <a:lvl1pPr algn="ctr">
              <a:defRPr b="1"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59596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teksti ja kuva sivu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7152000" y="0"/>
            <a:ext cx="5040000" cy="594780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fi-FI" dirty="0"/>
              <a:t>Lisää kuva napsauttamalla kuvaketta. Tarkista että kuvasuhde (alkuperäisen kuvan koko) korkeus 16,6 ja leveys 14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6294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819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+ pieni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534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7152000" y="1664021"/>
            <a:ext cx="3991622" cy="4283781"/>
          </a:xfrm>
        </p:spPr>
        <p:txBody>
          <a:bodyPr anchor="t">
            <a:normAutofit/>
          </a:bodyPr>
          <a:lstStyle>
            <a:lvl1pPr marL="0" indent="0" algn="l">
              <a:lnSpc>
                <a:spcPct val="114000"/>
              </a:lnSpc>
              <a:spcBef>
                <a:spcPts val="864"/>
              </a:spcBef>
              <a:buNone/>
              <a:defRPr lang="fi-FI" b="0" i="0" spc="-100" baseline="0" smtClean="0">
                <a:effectLst/>
              </a:defRPr>
            </a:lvl1pPr>
            <a:lvl2pPr marL="4572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Lisää objekti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41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ilman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Char char="•"/>
              <a:tabLst/>
              <a:defRPr baseline="0"/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3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uvaa, ei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50160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 charset="0"/>
              <a:buNone/>
              <a:tabLst/>
              <a:defRPr baseline="0"/>
            </a:lvl1pPr>
          </a:lstStyle>
          <a:p>
            <a:r>
              <a:rPr lang="fi-FI" dirty="0"/>
              <a:t>Lisää kuva napsauttamalla kuvaketta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241366" y="0"/>
            <a:ext cx="5950633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None/>
              <a:tabLst/>
              <a:defRPr baseline="0"/>
            </a:lvl1pPr>
          </a:lstStyle>
          <a:p>
            <a:r>
              <a:rPr lang="fi-FI" dirty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9368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2440983" y="3658752"/>
            <a:ext cx="7310034" cy="954069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fi-FI" dirty="0"/>
              <a:t>www-osoitteet</a:t>
            </a:r>
          </a:p>
        </p:txBody>
      </p:sp>
      <p:sp>
        <p:nvSpPr>
          <p:cNvPr id="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04454" y="4767943"/>
            <a:ext cx="6783092" cy="16431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Etunimi Sukunimi, titteli (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email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2. riville)</a:t>
            </a:r>
          </a:p>
        </p:txBody>
      </p:sp>
    </p:spTree>
    <p:extLst>
      <p:ext uri="{BB962C8B-B14F-4D97-AF65-F5344CB8AC3E}">
        <p14:creationId xmlns:p14="http://schemas.microsoft.com/office/powerpoint/2010/main" val="154218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0" y="0"/>
            <a:ext cx="27305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64021"/>
            <a:ext cx="10972800" cy="4283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609600" y="6326555"/>
            <a:ext cx="6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F55952B2-E9D1-294E-8E2F-1C09C5BA0625}" type="slidenum">
              <a:rPr lang="fi-FI" sz="1200" smtClean="0">
                <a:solidFill>
                  <a:schemeClr val="bg1">
                    <a:lumMod val="65000"/>
                  </a:schemeClr>
                </a:solidFill>
                <a:latin typeface="Open Sans light"/>
                <a:cs typeface="Open Sans light"/>
              </a:rPr>
              <a:pPr algn="l"/>
              <a:t>‹#›</a:t>
            </a:fld>
            <a:endParaRPr lang="fi-FI" sz="1200" dirty="0">
              <a:solidFill>
                <a:schemeClr val="bg1">
                  <a:lumMod val="65000"/>
                </a:schemeClr>
              </a:solidFill>
              <a:latin typeface="Open Sans light"/>
              <a:cs typeface="Open Sans light"/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741" y="6020645"/>
            <a:ext cx="2100447" cy="7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4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60" r:id="rId3"/>
    <p:sldLayoutId id="2147483659" r:id="rId4"/>
    <p:sldLayoutId id="2147483655" r:id="rId5"/>
    <p:sldLayoutId id="2147483662" r:id="rId6"/>
    <p:sldLayoutId id="2147483656" r:id="rId7"/>
    <p:sldLayoutId id="2147483657" r:id="rId8"/>
    <p:sldLayoutId id="2147483661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598795"/>
          </a:solidFill>
          <a:latin typeface="Dosis ExtraLight"/>
          <a:ea typeface="+mj-ea"/>
          <a:cs typeface="Dosis ExtraLight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1pPr>
      <a:lvl2pPr marL="9144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2pPr>
      <a:lvl3pPr marL="12573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0" y="0"/>
            <a:ext cx="27305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64021"/>
            <a:ext cx="10972800" cy="4283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609600" y="6326555"/>
            <a:ext cx="6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F55952B2-E9D1-294E-8E2F-1C09C5BA0625}" type="slidenum">
              <a:rPr lang="fi-FI" sz="1200" smtClean="0">
                <a:solidFill>
                  <a:schemeClr val="bg1">
                    <a:lumMod val="65000"/>
                  </a:schemeClr>
                </a:solidFill>
                <a:latin typeface="Open Sans light"/>
                <a:cs typeface="Open Sans light"/>
              </a:rPr>
              <a:pPr algn="l"/>
              <a:t>‹#›</a:t>
            </a:fld>
            <a:endParaRPr lang="fi-FI" sz="1200" dirty="0">
              <a:solidFill>
                <a:schemeClr val="bg1">
                  <a:lumMod val="65000"/>
                </a:schemeClr>
              </a:solidFill>
              <a:latin typeface="Open Sans light"/>
              <a:cs typeface="Open Sans light"/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741" y="6020645"/>
            <a:ext cx="2100447" cy="7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2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598795"/>
          </a:solidFill>
          <a:latin typeface="Dosis ExtraLight"/>
          <a:ea typeface="+mj-ea"/>
          <a:cs typeface="Dosis ExtraLight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1pPr>
      <a:lvl2pPr marL="9144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2pPr>
      <a:lvl3pPr marL="12573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Janita Kannonkari</a:t>
            </a:r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2572719" y="3324225"/>
            <a:ext cx="7046562" cy="2219325"/>
          </a:xfrm>
        </p:spPr>
        <p:txBody>
          <a:bodyPr/>
          <a:lstStyle/>
          <a:p>
            <a:r>
              <a:rPr lang="fi-FI" dirty="0"/>
              <a:t>Mielenterveys- ja päihdetyön asumisneuvonta</a:t>
            </a:r>
          </a:p>
        </p:txBody>
      </p:sp>
    </p:spTree>
    <p:extLst>
      <p:ext uri="{BB962C8B-B14F-4D97-AF65-F5344CB8AC3E}">
        <p14:creationId xmlns:p14="http://schemas.microsoft.com/office/powerpoint/2010/main" val="164020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A2A04-C1E4-4690-BAC6-A3D8B7C5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Tulevaisuuden ajatuksia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98DF0C-5852-4B7A-A7C0-6FCD0CC47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1" y="1597981"/>
            <a:ext cx="11328400" cy="4437059"/>
          </a:xfrm>
        </p:spPr>
        <p:txBody>
          <a:bodyPr>
            <a:normAutofit fontScale="32500" lnSpcReduction="20000"/>
          </a:bodyPr>
          <a:lstStyle/>
          <a:p>
            <a:r>
              <a:rPr lang="fi-FI" sz="6200" dirty="0"/>
              <a:t>Asumisyksiköstä itsenäiseen asumiseen toimintamallin jatkuminen ja kehittäminen</a:t>
            </a:r>
          </a:p>
          <a:p>
            <a:pPr marL="0" indent="0">
              <a:buNone/>
            </a:pPr>
            <a:r>
              <a:rPr lang="fi-FI" sz="6200" dirty="0"/>
              <a:t>		-poistetaan jatkoasumisen esteitä matkalla itsenäiseen asumiseen</a:t>
            </a:r>
          </a:p>
          <a:p>
            <a:pPr marL="0" indent="0">
              <a:buNone/>
            </a:pPr>
            <a:r>
              <a:rPr lang="fi-FI" sz="6200" dirty="0"/>
              <a:t>		-nivelvaiheen tuki (alkuvaiheessa erityisesti tiiviimpi seuranta)</a:t>
            </a:r>
          </a:p>
          <a:p>
            <a:pPr marL="0" indent="0">
              <a:buNone/>
            </a:pPr>
            <a:r>
              <a:rPr lang="fi-FI" sz="6200" dirty="0"/>
              <a:t>		-palvelut valmiiksi kartoitettuna</a:t>
            </a:r>
          </a:p>
          <a:p>
            <a:pPr marL="0" indent="0">
              <a:buNone/>
            </a:pPr>
            <a:r>
              <a:rPr lang="fi-FI" sz="6200" dirty="0"/>
              <a:t>		-mahdollisuus palata takaisin asumisyksikköön tarvittaessa</a:t>
            </a:r>
          </a:p>
          <a:p>
            <a:r>
              <a:rPr lang="fi-FI" sz="6200" dirty="0"/>
              <a:t>Asumisyksiköiden monipuolistuminen</a:t>
            </a:r>
          </a:p>
          <a:p>
            <a:r>
              <a:rPr lang="fi-FI" sz="6200" dirty="0"/>
              <a:t>Riskien varhainen tunnistaminen, mukana asuttamisen prosessiin heti alkuhaastattelusta alkaen</a:t>
            </a:r>
          </a:p>
          <a:p>
            <a:r>
              <a:rPr lang="fi-FI" sz="6200" dirty="0"/>
              <a:t>Tarkoituksenmukaisen ja oikea-aikaisen tuen saaminen kotiin, tukitahojen uudelleen arviointi, uusia yhteistyökumppaneita mukaan</a:t>
            </a:r>
          </a:p>
          <a:p>
            <a:r>
              <a:rPr lang="fi-FI" sz="6200" dirty="0"/>
              <a:t>Mielekäs tekeminen arkeen (Uuras-ohjelma) ja arjen suunnittelu hyvissä ajoin</a:t>
            </a:r>
          </a:p>
          <a:p>
            <a:r>
              <a:rPr lang="fi-FI" sz="6200" dirty="0"/>
              <a:t>Hakijan mahdollisuus vaikuttaa itseään koskeviin ratkaisuihin, valinnanvapauden ja itsemääräämisoikeuden lisääminen</a:t>
            </a:r>
          </a:p>
          <a:p>
            <a:r>
              <a:rPr lang="fi-FI" sz="6200" dirty="0"/>
              <a:t>Palveluverkoston kehittäminen, vaikuttamistyö</a:t>
            </a:r>
          </a:p>
          <a:p>
            <a:pPr marL="0" indent="0">
              <a:buNone/>
            </a:pPr>
            <a:endParaRPr lang="fi-FI" sz="2900" dirty="0"/>
          </a:p>
          <a:p>
            <a:pPr marL="0" indent="0">
              <a:buNone/>
            </a:pPr>
            <a:r>
              <a:rPr lang="fi-FI" sz="2900" dirty="0"/>
              <a:t>					         </a:t>
            </a:r>
          </a:p>
          <a:p>
            <a:endParaRPr lang="fi-FI" sz="24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760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ysaatio.fi  |  m2kodit.fi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Janita Kannonkari</a:t>
            </a:r>
          </a:p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janita.kannonkari@ysaatio.fi</a:t>
            </a:r>
          </a:p>
        </p:txBody>
      </p:sp>
    </p:spTree>
    <p:extLst>
      <p:ext uri="{BB962C8B-B14F-4D97-AF65-F5344CB8AC3E}">
        <p14:creationId xmlns:p14="http://schemas.microsoft.com/office/powerpoint/2010/main" val="119476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0264C7-6666-47A7-BB98-4AC6A460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Lyhyt esittely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739A27-FEEA-45C1-9463-D358F1A6C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4021"/>
            <a:ext cx="10972800" cy="3920033"/>
          </a:xfrm>
        </p:spPr>
        <p:txBody>
          <a:bodyPr>
            <a:normAutofit fontScale="92500"/>
          </a:bodyPr>
          <a:lstStyle/>
          <a:p>
            <a:r>
              <a:rPr lang="fi-FI" sz="2600" dirty="0"/>
              <a:t>2003 Sairaanhoitaja AMK </a:t>
            </a:r>
          </a:p>
          <a:p>
            <a:r>
              <a:rPr lang="fi-FI" sz="2600" dirty="0"/>
              <a:t>HDL Huumepäivystyspoliklinikka ja –osasto</a:t>
            </a:r>
          </a:p>
          <a:p>
            <a:r>
              <a:rPr lang="fi-FI" sz="2600" dirty="0"/>
              <a:t>Itäinen A-klinikka</a:t>
            </a:r>
          </a:p>
          <a:p>
            <a:r>
              <a:rPr lang="fi-FI" sz="2600" dirty="0"/>
              <a:t>A-klinikkasäätiö, haittoja vähentävä opiaattikorvaushoito</a:t>
            </a:r>
          </a:p>
          <a:p>
            <a:r>
              <a:rPr lang="fi-FI" sz="2600" dirty="0"/>
              <a:t>Helsingin Nuorisoasema, nuorten ja perheiden kanssa tehtävä päihdetyö</a:t>
            </a:r>
          </a:p>
          <a:p>
            <a:r>
              <a:rPr lang="fi-FI" sz="2600" dirty="0"/>
              <a:t>Vailla vakinaista asuntoa ry, asunto ensin-asumisyksiköt</a:t>
            </a:r>
          </a:p>
          <a:p>
            <a:r>
              <a:rPr lang="fi-FI" sz="2600" dirty="0"/>
              <a:t>9/2021-&gt; Y-Säätiö, asumisneuvonta/työllisyyskoordinaattori</a:t>
            </a:r>
          </a:p>
          <a:p>
            <a:r>
              <a:rPr lang="fi-FI" sz="2600" dirty="0"/>
              <a:t>2019-&gt; YAMK Sosiaali- ja terveysalan palveluiden ja liiketoiminnan johtaminen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088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D224502A-C036-437F-9118-E947F5A35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1219199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32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59798"/>
            <a:ext cx="10972800" cy="905522"/>
          </a:xfrm>
        </p:spPr>
        <p:txBody>
          <a:bodyPr>
            <a:normAutofit/>
          </a:bodyPr>
          <a:lstStyle/>
          <a:p>
            <a:r>
              <a:rPr lang="fi-FI" sz="4000" dirty="0"/>
              <a:t>Taustaa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2950" y="1369473"/>
            <a:ext cx="10839450" cy="49741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dirty="0">
                <a:solidFill>
                  <a:schemeClr val="tx1"/>
                </a:solidFill>
              </a:rPr>
              <a:t>Y-Säätiön työn ytimessä ja lähtökohtana on Asunto ensin-malli</a:t>
            </a:r>
          </a:p>
          <a:p>
            <a:r>
              <a:rPr lang="fi-FI" sz="2000" dirty="0"/>
              <a:t>10 asumisneuvojaa ml. esihenkilö, 1 työntekijän painotus päihde- ja mielenterveystyössä.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  Valtakunnallinen palvelu kaikille asukkaillemme.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  Asumisneuvojat työskentelevät Helsingin, Tampereen ja Lahden aluetoimistoista käsin</a:t>
            </a:r>
            <a:endParaRPr lang="fi-FI" sz="2000" dirty="0">
              <a:solidFill>
                <a:schemeClr val="tx1"/>
              </a:solidFill>
            </a:endParaRPr>
          </a:p>
          <a:p>
            <a:r>
              <a:rPr lang="fi-FI" sz="2000" dirty="0">
                <a:solidFill>
                  <a:schemeClr val="tx1"/>
                </a:solidFill>
              </a:rPr>
              <a:t>Asumisneuvonnassa huomattiin, että mielenterveys- ja päihdeongelmat vaikuttavat yhä enemmän asumisen häiriöihin niin M2- kuin Y-Kodeilla</a:t>
            </a:r>
          </a:p>
          <a:p>
            <a:r>
              <a:rPr lang="fi-FI" sz="2000" dirty="0">
                <a:solidFill>
                  <a:schemeClr val="tx1"/>
                </a:solidFill>
              </a:rPr>
              <a:t>Usein tilanteet aiheuttavat hätää ja huolta asukkaassa, mutta myös muissa asukkaissa ja läheisissä</a:t>
            </a:r>
          </a:p>
          <a:p>
            <a:r>
              <a:rPr lang="fi-FI" sz="2000" dirty="0">
                <a:solidFill>
                  <a:schemeClr val="tx1"/>
                </a:solidFill>
              </a:rPr>
              <a:t>Asukkaat voivat olla sairaudentunnottomia tai heidän on vaikea päästä mielenterveys- ja päihdepalveluihin</a:t>
            </a:r>
            <a:endParaRPr lang="fi-FI" sz="2000" dirty="0">
              <a:solidFill>
                <a:schemeClr val="tx1"/>
              </a:solidFill>
              <a:ea typeface="Open Sans light"/>
            </a:endParaRPr>
          </a:p>
          <a:p>
            <a:r>
              <a:rPr lang="fi-FI" sz="2000" b="0" i="0" dirty="0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Päihde- ja mielenterveysongelmista kärsivät olivat jo ennestään haavoittuvassa asemassa, joten koronaan liittyvät rajoitustoimet ja niistä aiheutuvat palveluiden saatavuuden muutokset vaikuttivat heidän toimintakykyyn ja yleisvointiin merkittävästi, joka näkyy edelleen</a:t>
            </a:r>
            <a:endParaRPr lang="fi-FI" sz="20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2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8D8368-4F1D-44F0-9B70-F6731408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1143000"/>
          </a:xfrm>
        </p:spPr>
        <p:txBody>
          <a:bodyPr anchor="ctr">
            <a:normAutofit fontScale="90000"/>
          </a:bodyPr>
          <a:lstStyle/>
          <a:p>
            <a:r>
              <a:rPr lang="fi-FI" dirty="0"/>
              <a:t>Mielenterveys- ja päihdetyön asumisneuvonnan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3270B4-5E59-4C78-9379-23081E2E93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74198" y="1581151"/>
            <a:ext cx="10135140" cy="41005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400" dirty="0"/>
              <a:t>Havaita ja tunnistaa palveluntarve mahdollisimman aikaisessa vaiheessa 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ffectLst/>
              </a:rPr>
              <a:t>Asukkaiden neuvonta mielenterveys- ja päihdepalveluihin liittyvissä asioissa, palveluneuvonta</a:t>
            </a:r>
            <a:endParaRPr lang="fi-FI" sz="2400" dirty="0"/>
          </a:p>
          <a:p>
            <a:pPr>
              <a:lnSpc>
                <a:spcPct val="90000"/>
              </a:lnSpc>
            </a:pPr>
            <a:r>
              <a:rPr lang="fi-FI" sz="2400" dirty="0"/>
              <a:t>Tarjota ohjausta päihteiden käytön hallintaan, tarvittaessa edunvalvonta ja asianajo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Madaltaa asukkaidemme mielenterveys- ja päihdepalveluihin hakeutumisen kynnystä 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Vaikuttaa </a:t>
            </a:r>
            <a:r>
              <a:rPr lang="fi-FI" sz="2400" b="0" i="0" dirty="0">
                <a:effectLst/>
              </a:rPr>
              <a:t>palveluiden ja tuen riittävään kestoon, jotta asuminen saadaan turvattua ja asunnottomuus estettyä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Vähentää vuokrasopimusten päättymistä ja häiriöiden hoidon kestoa</a:t>
            </a:r>
            <a:endParaRPr lang="fi-FI" sz="2400" b="0" i="0" dirty="0"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171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4BA118-7BC4-4292-9B9F-EBF08D61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jatkuu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D8CED0-01B8-4077-81BE-96E06B75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84917"/>
            <a:ext cx="10972800" cy="43766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2400" dirty="0"/>
          </a:p>
          <a:p>
            <a:pPr>
              <a:lnSpc>
                <a:spcPct val="90000"/>
              </a:lnSpc>
            </a:pPr>
            <a:r>
              <a:rPr lang="fi-FI" sz="2400" dirty="0"/>
              <a:t>Asumisyksiköstä uudiskohteeseen (omaan kotiin) toimintamallin luominen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S</a:t>
            </a:r>
            <a:r>
              <a:rPr lang="fi-FI" sz="2400" b="0" i="0" dirty="0">
                <a:effectLst/>
              </a:rPr>
              <a:t>ote-muutoksiin valmistautuminen, yhteistyömahdollisuuksien kartoittaminen ja rakentaminen uusissa palvelurakenteissa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V</a:t>
            </a:r>
            <a:r>
              <a:rPr lang="fi-FI" sz="2400" b="0" i="0" dirty="0">
                <a:effectLst/>
              </a:rPr>
              <a:t>erkostoyhteistyö muiden toimijoiden kanssa yli organisaatiorajojen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Kerätä tietoja kohderyhmästä, toiminnan vaikuttavuudesta ja tuloksellisuudesta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Antaa valmiuksia ja rohkaista puheeksi ottoon ja kohtaamiseen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ffectLst/>
              </a:rPr>
              <a:t>Lisätä mielenterveys- ja päihdeproblematiikan-, sekä tuen tarpeiden tunnistamista, 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K</a:t>
            </a:r>
            <a:r>
              <a:rPr lang="fi-FI" sz="2400" dirty="0">
                <a:effectLst/>
              </a:rPr>
              <a:t>eventää </a:t>
            </a:r>
            <a:r>
              <a:rPr lang="fi-FI" sz="2400" dirty="0"/>
              <a:t>Y-Säätiön sisällä </a:t>
            </a:r>
            <a:r>
              <a:rPr lang="fi-FI" sz="2400" dirty="0">
                <a:effectLst/>
              </a:rPr>
              <a:t>muiden ammattiryhmien työtä tämän asukaskunnan ja näiden teemojen osalta</a:t>
            </a:r>
          </a:p>
          <a:p>
            <a:pPr marL="0" indent="0">
              <a:lnSpc>
                <a:spcPct val="90000"/>
              </a:lnSpc>
              <a:buNone/>
            </a:pPr>
            <a:endParaRPr lang="fi-FI" sz="2400" dirty="0"/>
          </a:p>
          <a:p>
            <a:pPr>
              <a:lnSpc>
                <a:spcPct val="90000"/>
              </a:lnSpc>
            </a:pPr>
            <a:endParaRPr lang="fi-FI" sz="2400" dirty="0">
              <a:effectLst/>
            </a:endParaRPr>
          </a:p>
          <a:p>
            <a:pPr>
              <a:lnSpc>
                <a:spcPct val="90000"/>
              </a:lnSpc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0500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28B0F3-E07A-4B69-B557-E21FC35E8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Mistä huoli nousee ja mitä kautta yhteys?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D60553-25FD-4679-A800-25ED1A65B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664022"/>
            <a:ext cx="10763250" cy="4088708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Yhteydenotot voivat tulla esimerkiksi; </a:t>
            </a:r>
          </a:p>
          <a:p>
            <a:pPr marL="0" indent="0">
              <a:buNone/>
            </a:pPr>
            <a:r>
              <a:rPr lang="fi-FI" sz="2400" dirty="0"/>
              <a:t>	-toinen asumisneuvoja, asiakaspalvelu, isännöitsijä, huolto, Uuras (Y-	Säätiön oma 	työllisyysohjelma)</a:t>
            </a:r>
          </a:p>
          <a:p>
            <a:pPr marL="0" indent="0">
              <a:buNone/>
            </a:pPr>
            <a:r>
              <a:rPr lang="fi-FI" sz="2400" dirty="0"/>
              <a:t>	-naapuri, sosiaalitoimi, yhteistyökumppani, tukitaho </a:t>
            </a:r>
          </a:p>
          <a:p>
            <a:pPr marL="0" indent="0">
              <a:buNone/>
            </a:pPr>
            <a:r>
              <a:rPr lang="fi-FI" sz="2400" dirty="0"/>
              <a:t>	-sieltä missä asukkaita kohdataan ja missä huoli asukkaasta nousee</a:t>
            </a:r>
          </a:p>
          <a:p>
            <a:r>
              <a:rPr lang="fi-FI" sz="2400" dirty="0"/>
              <a:t>Mielenterveys- tai päihdeongelma voi näyttäytyä vuokravelkana, häiriönä, tai asunnon huonona hoitona. Mutta myös esimerkiksi puhelun tai tapaamisen aikana</a:t>
            </a:r>
          </a:p>
          <a:p>
            <a:r>
              <a:rPr lang="fi-FI" sz="2400" dirty="0"/>
              <a:t>Asukkaalle kerrotaan </a:t>
            </a:r>
            <a:r>
              <a:rPr lang="fi-FI" sz="2400" dirty="0" err="1"/>
              <a:t>mt</a:t>
            </a:r>
            <a:r>
              <a:rPr lang="fi-FI" sz="2400" dirty="0"/>
              <a:t>/päihdetyön asumisneuvojan palveluista ja sovitaan kuka ottaa yhteyttä ja miten yhteistyötä jatketaan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882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A49EBD-06BE-496A-94A9-3187B013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1010948"/>
          </a:xfrm>
        </p:spPr>
        <p:txBody>
          <a:bodyPr>
            <a:normAutofit/>
          </a:bodyPr>
          <a:lstStyle/>
          <a:p>
            <a:r>
              <a:rPr lang="fi-FI" sz="4000" dirty="0"/>
              <a:t>Työskentely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D8CED0-01B8-4077-81BE-96E06B75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1171574"/>
            <a:ext cx="10863309" cy="534796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26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fi-FI" sz="3100" dirty="0"/>
              <a:t>Pohditaan yhdessä tilanteen taustoja, mistä huoli on noussut, mitä ollaan siihen mennessä tehty ja miten edetään</a:t>
            </a:r>
          </a:p>
          <a:p>
            <a:pPr>
              <a:lnSpc>
                <a:spcPct val="90000"/>
              </a:lnSpc>
            </a:pPr>
            <a:r>
              <a:rPr lang="fi-FI" sz="3100" dirty="0"/>
              <a:t>Sovitaan yhteydenotto puhelimitse tai tarvittaessa kotikäynti työparin kanssa. Jalkaudutaan</a:t>
            </a:r>
            <a:r>
              <a:rPr lang="fi-FI" sz="3100" b="0" i="0" dirty="0">
                <a:effectLst/>
              </a:rPr>
              <a:t> isännöitsijän ja/tai asumisneuvojan kanssa asukkaan luo</a:t>
            </a:r>
          </a:p>
          <a:p>
            <a:pPr>
              <a:lnSpc>
                <a:spcPct val="90000"/>
              </a:lnSpc>
            </a:pPr>
            <a:r>
              <a:rPr lang="fi-FI" sz="3100" dirty="0"/>
              <a:t>Aktivoidaan ja hyödynnetään aiemmat hoitotahot ja verkostot mikäli sellaisia on tai etsitään asukkaan tarpeita vastaava uusi hoitokontakti</a:t>
            </a:r>
          </a:p>
          <a:p>
            <a:r>
              <a:rPr lang="fi-FI" sz="3100" dirty="0"/>
              <a:t>Käydään läpi vaihtoehdot asukkaan kanssa ja kannustetaan asukasta ottamaan ensimmäinen askel oikeaan suuntaan</a:t>
            </a:r>
          </a:p>
          <a:p>
            <a:r>
              <a:rPr lang="fi-FI" sz="3100" dirty="0"/>
              <a:t>Asukkaan on oltava itse motivoitunut, muuten hoitoonohjausta ei ole mahdollista tehdä</a:t>
            </a:r>
          </a:p>
          <a:p>
            <a:r>
              <a:rPr lang="fi-FI" sz="3100" dirty="0"/>
              <a:t>Huoli-ilmoitus</a:t>
            </a:r>
          </a:p>
          <a:p>
            <a:r>
              <a:rPr lang="fi-FI" sz="3100" dirty="0"/>
              <a:t>Jäädään seuraamaan tilannetta, mahdollisten hoitotahojen rinnalle</a:t>
            </a:r>
          </a:p>
          <a:p>
            <a:r>
              <a:rPr lang="fi-FI" sz="3100" dirty="0" err="1"/>
              <a:t>Huom</a:t>
            </a:r>
            <a:r>
              <a:rPr lang="fi-FI" sz="3100" dirty="0"/>
              <a:t>! Julkisiin palveluihin hakeutuminen vaatii paljon voimavaroja asukkaalta, palvelujärjestelmä on vielä pirstaloitunut ja usein edelleen päihdeongelma estää mielenterveyspalveluiden saamisen</a:t>
            </a:r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</a:pPr>
            <a:endParaRPr lang="fi-FI" sz="2400" dirty="0"/>
          </a:p>
          <a:p>
            <a:pPr marL="0" indent="0">
              <a:lnSpc>
                <a:spcPct val="90000"/>
              </a:lnSpc>
              <a:buNone/>
            </a:pPr>
            <a:endParaRPr lang="fi-FI" sz="2400" dirty="0"/>
          </a:p>
          <a:p>
            <a:pPr>
              <a:lnSpc>
                <a:spcPct val="90000"/>
              </a:lnSpc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8151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CF6476-A00D-497D-9A4D-10156EB0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1188501"/>
          </a:xfrm>
        </p:spPr>
        <p:txBody>
          <a:bodyPr>
            <a:normAutofit/>
          </a:bodyPr>
          <a:lstStyle/>
          <a:p>
            <a:r>
              <a:rPr lang="fi-FI" sz="4000" dirty="0"/>
              <a:t>Tyypillisiä tapauksia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844137-0DCA-4232-878B-E92A963A3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1340528"/>
            <a:ext cx="11369336" cy="4900474"/>
          </a:xfrm>
        </p:spPr>
        <p:txBody>
          <a:bodyPr>
            <a:noAutofit/>
          </a:bodyPr>
          <a:lstStyle/>
          <a:p>
            <a:r>
              <a:rPr lang="fi-FI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Harhaluuloiset asukkaat, usein ikäihmisiä jotka kuvittelevat naapurin kiusaavan, asentavan kuuntelulaitteita, kameroita, soittavan musiikkia tahallaan, sekä jopa myrkyttävän asuntoa. Usein he ovat sairaudentunnottomia itse</a:t>
            </a:r>
          </a:p>
          <a:p>
            <a:pPr marL="457200" lvl="1" indent="0">
              <a:buNone/>
            </a:pPr>
            <a:r>
              <a:rPr lang="fi-FI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- avun saaminen ollut erittäin haastavaa</a:t>
            </a:r>
          </a:p>
          <a:p>
            <a:pPr marL="0" indent="0">
              <a:buNone/>
            </a:pPr>
            <a:r>
              <a:rPr lang="fi-FI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	- tarkoituksena laatia ohjeistus (malli) miten toimia, mikä auttaa, miten ja 		        mihin ohjata</a:t>
            </a:r>
          </a:p>
          <a:p>
            <a:r>
              <a:rPr lang="fi-FI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Päihdeongelmaiset, joiden tilanne eskaloitunut jo pitkälle ja asuminen on jo vaarassa</a:t>
            </a:r>
          </a:p>
          <a:p>
            <a:r>
              <a:rPr lang="fi-FI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Yksinäiset, eristäytyneet</a:t>
            </a:r>
          </a:p>
          <a:p>
            <a:r>
              <a:rPr lang="fi-FI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Nuoret </a:t>
            </a:r>
            <a:r>
              <a:rPr lang="fi-FI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mt</a:t>
            </a:r>
            <a:r>
              <a:rPr lang="fi-FI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-ongelmaiset, joilla monenlaisia haasteita; talous, mielenterveys, asunnon siisteys</a:t>
            </a:r>
          </a:p>
          <a:p>
            <a:r>
              <a:rPr lang="fi-FI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Nuoret aikuiset, joiden kaverit ja tutut aiheuttavat asumisen häiriöitä</a:t>
            </a:r>
          </a:p>
        </p:txBody>
      </p:sp>
    </p:spTree>
    <p:extLst>
      <p:ext uri="{BB962C8B-B14F-4D97-AF65-F5344CB8AC3E}">
        <p14:creationId xmlns:p14="http://schemas.microsoft.com/office/powerpoint/2010/main" val="3401831047"/>
      </p:ext>
    </p:extLst>
  </p:cSld>
  <p:clrMapOvr>
    <a:masterClrMapping/>
  </p:clrMapOvr>
</p:sld>
</file>

<file path=ppt/theme/theme1.xml><?xml version="1.0" encoding="utf-8"?>
<a:theme xmlns:a="http://schemas.openxmlformats.org/drawingml/2006/main" name="Y-säätiö esityspohja">
  <a:themeElements>
    <a:clrScheme name="Y-säätiö">
      <a:dk1>
        <a:srgbClr val="333333"/>
      </a:dk1>
      <a:lt1>
        <a:srgbClr val="FFFFFF"/>
      </a:lt1>
      <a:dk2>
        <a:srgbClr val="598795"/>
      </a:dk2>
      <a:lt2>
        <a:srgbClr val="EEECE1"/>
      </a:lt2>
      <a:accent1>
        <a:srgbClr val="598795"/>
      </a:accent1>
      <a:accent2>
        <a:srgbClr val="D7D941"/>
      </a:accent2>
      <a:accent3>
        <a:srgbClr val="CA4476"/>
      </a:accent3>
      <a:accent4>
        <a:srgbClr val="E6AF3B"/>
      </a:accent4>
      <a:accent5>
        <a:srgbClr val="94BFB0"/>
      </a:accent5>
      <a:accent6>
        <a:srgbClr val="DA8C88"/>
      </a:accent6>
      <a:hlink>
        <a:srgbClr val="CA447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>
                <a:lumMod val="85000"/>
                <a:lumOff val="15000"/>
              </a:schemeClr>
            </a:solidFill>
            <a:latin typeface="Open Sans" charset="0"/>
            <a:ea typeface="Open Sans" charset="0"/>
            <a:cs typeface="Open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Y-Säätiö-Esityspohja" id="{D3BEE5A8-B898-5E44-B1B4-573A72CA7C7F}" vid="{8073159E-9401-C142-9777-93C4922BE1FD}"/>
    </a:ext>
  </a:extLst>
</a:theme>
</file>

<file path=ppt/theme/theme2.xml><?xml version="1.0" encoding="utf-8"?>
<a:theme xmlns:a="http://schemas.openxmlformats.org/drawingml/2006/main" name="1_Y-säätiö esityspohja">
  <a:themeElements>
    <a:clrScheme name="Y-säätiö">
      <a:dk1>
        <a:srgbClr val="333333"/>
      </a:dk1>
      <a:lt1>
        <a:srgbClr val="FFFFFF"/>
      </a:lt1>
      <a:dk2>
        <a:srgbClr val="598795"/>
      </a:dk2>
      <a:lt2>
        <a:srgbClr val="EEECE1"/>
      </a:lt2>
      <a:accent1>
        <a:srgbClr val="598795"/>
      </a:accent1>
      <a:accent2>
        <a:srgbClr val="D7D941"/>
      </a:accent2>
      <a:accent3>
        <a:srgbClr val="CA4476"/>
      </a:accent3>
      <a:accent4>
        <a:srgbClr val="E6AF3B"/>
      </a:accent4>
      <a:accent5>
        <a:srgbClr val="94BFB0"/>
      </a:accent5>
      <a:accent6>
        <a:srgbClr val="DA8C88"/>
      </a:accent6>
      <a:hlink>
        <a:srgbClr val="CA447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>
                <a:lumMod val="85000"/>
                <a:lumOff val="15000"/>
              </a:schemeClr>
            </a:solidFill>
            <a:latin typeface="Open Sans" charset="0"/>
            <a:ea typeface="Open Sans" charset="0"/>
            <a:cs typeface="Open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Y-Säätiö-Esityspohja" id="{D3BEE5A8-B898-5E44-B1B4-573A72CA7C7F}" vid="{8073159E-9401-C142-9777-93C4922BE1FD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Y-Säätiö-Esityspohja</Template>
  <TotalTime>780</TotalTime>
  <Words>790</Words>
  <Application>Microsoft Office PowerPoint</Application>
  <PresentationFormat>Laajakuva</PresentationFormat>
  <Paragraphs>102</Paragraphs>
  <Slides>11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20" baseType="lpstr">
      <vt:lpstr>Arial</vt:lpstr>
      <vt:lpstr>Calibri</vt:lpstr>
      <vt:lpstr>Dosis</vt:lpstr>
      <vt:lpstr>Dosis ExtraLight</vt:lpstr>
      <vt:lpstr>Open Sans</vt:lpstr>
      <vt:lpstr>Open Sans Light</vt:lpstr>
      <vt:lpstr>Open Sans Light</vt:lpstr>
      <vt:lpstr>Y-säätiö esityspohja</vt:lpstr>
      <vt:lpstr>1_Y-säätiö esityspohja</vt:lpstr>
      <vt:lpstr>Mielenterveys- ja päihdetyön asumisneuvonta</vt:lpstr>
      <vt:lpstr>Lyhyt esittely</vt:lpstr>
      <vt:lpstr>PowerPoint-esitys</vt:lpstr>
      <vt:lpstr>Taustaa</vt:lpstr>
      <vt:lpstr>Mielenterveys- ja päihdetyön asumisneuvonnan tavoitteet</vt:lpstr>
      <vt:lpstr>tavoitteet jatkuu</vt:lpstr>
      <vt:lpstr>Mistä huoli nousee ja mitä kautta yhteys?</vt:lpstr>
      <vt:lpstr>Työskentely</vt:lpstr>
      <vt:lpstr>Tyypillisiä tapauksia </vt:lpstr>
      <vt:lpstr>Tulevaisuuden ajatuksia</vt:lpstr>
      <vt:lpstr>ysaatio.fi  |  m2kodit.fi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Mielenterveys- ja päihdetyön asumisneuvonta</dc:title>
  <dc:creator>Janita Kannonkari</dc:creator>
  <cp:lastModifiedBy>Janita Kannonkari</cp:lastModifiedBy>
  <cp:revision>24</cp:revision>
  <dcterms:created xsi:type="dcterms:W3CDTF">2022-01-28T08:42:20Z</dcterms:created>
  <dcterms:modified xsi:type="dcterms:W3CDTF">2023-01-23T10:59:06Z</dcterms:modified>
</cp:coreProperties>
</file>